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2" r:id="rId5"/>
    <p:sldId id="264" r:id="rId6"/>
    <p:sldId id="263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76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9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9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22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02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2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CA590-4A86-5549-A08F-767464F6A543}" type="datetimeFigureOut">
              <a:rPr lang="fr-FR" smtClean="0"/>
              <a:t>3/03/16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3CD63-37AE-694C-90E0-83972C75AF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635858" y="6611779"/>
            <a:ext cx="3508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 smtClean="0">
                <a:latin typeface="Corbel"/>
                <a:cs typeface="Corbel"/>
              </a:rPr>
              <a:t>IOCCG 21</a:t>
            </a:r>
            <a:r>
              <a:rPr lang="en-US" sz="1000" baseline="30000" noProof="0" dirty="0" smtClean="0">
                <a:latin typeface="Corbel"/>
                <a:cs typeface="Corbel"/>
              </a:rPr>
              <a:t>st</a:t>
            </a:r>
            <a:r>
              <a:rPr lang="en-US" sz="1000" noProof="0" dirty="0" smtClean="0">
                <a:latin typeface="Corbel"/>
                <a:cs typeface="Corbel"/>
              </a:rPr>
              <a:t> committee meeting, Santa Monica, 1-3 March 2016</a:t>
            </a:r>
            <a:endParaRPr lang="en-US" sz="1000" noProof="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28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2345" y="350551"/>
            <a:ext cx="755171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Corbel"/>
                <a:cs typeface="Corbel"/>
              </a:rPr>
              <a:t>IOCCG Summer lecture series 2016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  <a:latin typeface="Corbel"/>
                <a:cs typeface="Corbel"/>
              </a:rPr>
              <a:t>SLS 2016</a:t>
            </a:r>
          </a:p>
          <a:p>
            <a:pPr algn="ctr"/>
            <a:endParaRPr lang="en-US" sz="4000" dirty="0" smtClean="0">
              <a:latin typeface="Corbel"/>
              <a:cs typeface="Corbel"/>
            </a:endParaRPr>
          </a:p>
          <a:p>
            <a:pPr algn="ctr"/>
            <a:r>
              <a:rPr lang="en-US" sz="4000" dirty="0" smtClean="0">
                <a:latin typeface="Corbel"/>
                <a:cs typeface="Corbel"/>
              </a:rPr>
              <a:t>18-31 July 2016</a:t>
            </a:r>
          </a:p>
          <a:p>
            <a:pPr algn="ctr"/>
            <a:r>
              <a:rPr lang="en-US" sz="4000" dirty="0" err="1" smtClean="0">
                <a:latin typeface="Corbel"/>
                <a:cs typeface="Corbel"/>
              </a:rPr>
              <a:t>Villefranche</a:t>
            </a:r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 err="1" smtClean="0">
                <a:latin typeface="Corbel"/>
                <a:cs typeface="Corbel"/>
              </a:rPr>
              <a:t>sur</a:t>
            </a:r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 err="1" smtClean="0">
                <a:latin typeface="Corbel"/>
                <a:cs typeface="Corbel"/>
              </a:rPr>
              <a:t>mer</a:t>
            </a:r>
            <a:r>
              <a:rPr lang="en-US" sz="4000" dirty="0" smtClean="0">
                <a:latin typeface="Corbel"/>
                <a:cs typeface="Corbel"/>
              </a:rPr>
              <a:t>, France</a:t>
            </a:r>
            <a:endParaRPr lang="en-US" sz="4000" dirty="0" smtClean="0">
              <a:latin typeface="Corbel"/>
              <a:cs typeface="Corbel"/>
            </a:endParaRPr>
          </a:p>
          <a:p>
            <a:pPr algn="ctr"/>
            <a:endParaRPr lang="en-US" sz="4000" dirty="0" smtClean="0">
              <a:latin typeface="Corbel"/>
              <a:cs typeface="Corbel"/>
            </a:endParaRPr>
          </a:p>
          <a:p>
            <a:pPr algn="ctr"/>
            <a:r>
              <a:rPr lang="en-US" sz="4000" dirty="0" smtClean="0">
                <a:latin typeface="Corbel"/>
                <a:cs typeface="Corbel"/>
              </a:rPr>
              <a:t>Update on preparation, </a:t>
            </a:r>
          </a:p>
          <a:p>
            <a:pPr algn="ctr"/>
            <a:r>
              <a:rPr lang="en-US" sz="4000" dirty="0" smtClean="0">
                <a:latin typeface="Corbel"/>
                <a:cs typeface="Corbel"/>
              </a:rPr>
              <a:t>as of 1</a:t>
            </a:r>
            <a:r>
              <a:rPr lang="en-US" sz="4000" baseline="30000" dirty="0" smtClean="0">
                <a:latin typeface="Corbel"/>
                <a:cs typeface="Corbel"/>
              </a:rPr>
              <a:t>st</a:t>
            </a:r>
            <a:r>
              <a:rPr lang="en-US" sz="4000" dirty="0" smtClean="0">
                <a:latin typeface="Corbel"/>
                <a:cs typeface="Corbel"/>
              </a:rPr>
              <a:t> of March, 2016</a:t>
            </a:r>
          </a:p>
          <a:p>
            <a:pPr algn="ctr"/>
            <a:endParaRPr lang="en-US" sz="4000" dirty="0" smtClean="0">
              <a:latin typeface="Corbel"/>
              <a:cs typeface="Corbel"/>
            </a:endParaRPr>
          </a:p>
          <a:p>
            <a:pPr algn="ctr"/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0376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76250"/>
            <a:ext cx="8001000" cy="600075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0" y="581025"/>
            <a:ext cx="64531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4000">
                <a:solidFill>
                  <a:srgbClr val="FF0000"/>
                </a:solidFill>
                <a:latin typeface="Helvetica" charset="0"/>
              </a:rPr>
              <a:t>Villefranche Oceanography </a:t>
            </a:r>
          </a:p>
          <a:p>
            <a:r>
              <a:rPr lang="fr-FR" sz="4000">
                <a:solidFill>
                  <a:srgbClr val="FF0000"/>
                </a:solidFill>
                <a:latin typeface="Helvetica" charset="0"/>
              </a:rPr>
              <a:t>Laboratory</a:t>
            </a:r>
            <a:r>
              <a:rPr lang="fr-FR" sz="4000">
                <a:solidFill>
                  <a:srgbClr val="FF0000"/>
                </a:solidFill>
                <a:latin typeface="Palatino" charset="0"/>
              </a:rPr>
              <a:t> (LOV)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48400" y="3048000"/>
            <a:ext cx="1752600" cy="1143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2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7030" y="11884"/>
            <a:ext cx="2181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rbel"/>
                <a:cs typeface="Corbel"/>
              </a:rPr>
              <a:t>Lecturers</a:t>
            </a:r>
            <a:endParaRPr lang="en-US" sz="4000" dirty="0">
              <a:latin typeface="Corbel"/>
              <a:cs typeface="Corbel"/>
            </a:endParaRPr>
          </a:p>
        </p:txBody>
      </p:sp>
      <p:pic>
        <p:nvPicPr>
          <p:cNvPr id="4" name="Image 3" descr="Screen Shot 2016-03-03 at 10.4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11"/>
            <a:ext cx="9144000" cy="37825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5372" y="5244775"/>
            <a:ext cx="60452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rbel"/>
                <a:cs typeface="Corbel"/>
              </a:rPr>
              <a:t>About 50 applications </a:t>
            </a:r>
            <a:r>
              <a:rPr lang="en-US" sz="4000" dirty="0" smtClean="0">
                <a:latin typeface="Corbel"/>
                <a:cs typeface="Corbel"/>
              </a:rPr>
              <a:t>so </a:t>
            </a:r>
            <a:r>
              <a:rPr lang="en-US" sz="4000" dirty="0" smtClean="0">
                <a:latin typeface="Corbel"/>
                <a:cs typeface="Corbel"/>
              </a:rPr>
              <a:t>far</a:t>
            </a:r>
          </a:p>
          <a:p>
            <a:pPr algn="ctr"/>
            <a:r>
              <a:rPr lang="en-US" sz="2800" i="1" dirty="0" smtClean="0">
                <a:latin typeface="Corbel"/>
                <a:cs typeface="Corbel"/>
              </a:rPr>
              <a:t>(open until 30</a:t>
            </a:r>
            <a:r>
              <a:rPr lang="en-US" sz="2800" i="1" baseline="30000" dirty="0" smtClean="0">
                <a:latin typeface="Corbel"/>
                <a:cs typeface="Corbel"/>
              </a:rPr>
              <a:t>th</a:t>
            </a:r>
            <a:r>
              <a:rPr lang="en-US" sz="2800" i="1" dirty="0" smtClean="0">
                <a:latin typeface="Corbel"/>
                <a:cs typeface="Corbel"/>
              </a:rPr>
              <a:t> March)</a:t>
            </a:r>
            <a:endParaRPr lang="en-US" sz="2800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9546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609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0"/>
            <a:ext cx="6404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70449" y="-16338"/>
            <a:ext cx="1734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rbel"/>
                <a:cs typeface="Corbel"/>
              </a:rPr>
              <a:t>Budget</a:t>
            </a:r>
            <a:endParaRPr lang="en-US" sz="4000" dirty="0">
              <a:latin typeface="Corbel"/>
              <a:cs typeface="Corbe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187"/>
            <a:ext cx="9144000" cy="56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681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</Words>
  <Application>Microsoft Macintosh PowerPoint</Application>
  <PresentationFormat>Présentation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Antoine</dc:creator>
  <cp:lastModifiedBy>David Antoine</cp:lastModifiedBy>
  <cp:revision>6</cp:revision>
  <dcterms:created xsi:type="dcterms:W3CDTF">2016-02-27T13:03:23Z</dcterms:created>
  <dcterms:modified xsi:type="dcterms:W3CDTF">2016-03-03T14:55:18Z</dcterms:modified>
</cp:coreProperties>
</file>