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301" r:id="rId3"/>
    <p:sldId id="328" r:id="rId4"/>
    <p:sldId id="329" r:id="rId5"/>
    <p:sldId id="330" r:id="rId6"/>
    <p:sldId id="333" r:id="rId7"/>
    <p:sldId id="331" r:id="rId8"/>
    <p:sldId id="334" r:id="rId9"/>
    <p:sldId id="332" r:id="rId10"/>
    <p:sldId id="318" r:id="rId11"/>
    <p:sldId id="316" r:id="rId12"/>
    <p:sldId id="317" r:id="rId13"/>
    <p:sldId id="324" r:id="rId14"/>
    <p:sldId id="325" r:id="rId15"/>
    <p:sldId id="327" r:id="rId16"/>
    <p:sldId id="323" r:id="rId17"/>
    <p:sldId id="326" r:id="rId18"/>
    <p:sldId id="32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800"/>
    <a:srgbClr val="84FCA9"/>
    <a:srgbClr val="FF0000"/>
    <a:srgbClr val="D7D5DD"/>
    <a:srgbClr val="DEB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43" autoAdjust="0"/>
    <p:restoredTop sz="94650" autoAdjust="0"/>
  </p:normalViewPr>
  <p:slideViewPr>
    <p:cSldViewPr snapToGrid="0">
      <p:cViewPr>
        <p:scale>
          <a:sx n="70" d="100"/>
          <a:sy n="70" d="100"/>
        </p:scale>
        <p:origin x="-320" y="-560"/>
      </p:cViewPr>
      <p:guideLst>
        <p:guide orient="horz" pos="28"/>
        <p:guide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0C141-79FC-49C3-8383-4D9253B0AC6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AB2F96C-188B-4EE5-95F7-8EDCDE827897}">
      <dgm:prSet phldrT="[Text]"/>
      <dgm:spPr/>
      <dgm:t>
        <a:bodyPr/>
        <a:lstStyle/>
        <a:p>
          <a:r>
            <a:rPr lang="en-CA" dirty="0" smtClean="0"/>
            <a:t> </a:t>
          </a:r>
          <a:endParaRPr lang="en-CA" dirty="0"/>
        </a:p>
      </dgm:t>
    </dgm:pt>
    <dgm:pt modelId="{886A9B1A-47D5-4ECB-9119-A8C1064722BE}" type="parTrans" cxnId="{B92A1F32-D3D2-4E54-B5A2-AD6FC1C732DB}">
      <dgm:prSet/>
      <dgm:spPr/>
      <dgm:t>
        <a:bodyPr/>
        <a:lstStyle/>
        <a:p>
          <a:endParaRPr lang="en-CA"/>
        </a:p>
      </dgm:t>
    </dgm:pt>
    <dgm:pt modelId="{107FA8E9-52FD-4D01-8C32-DA9CD3E4D8A9}" type="sibTrans" cxnId="{B92A1F32-D3D2-4E54-B5A2-AD6FC1C732DB}">
      <dgm:prSet/>
      <dgm:spPr/>
      <dgm:t>
        <a:bodyPr/>
        <a:lstStyle/>
        <a:p>
          <a:endParaRPr lang="en-CA"/>
        </a:p>
      </dgm:t>
    </dgm:pt>
    <dgm:pt modelId="{4790AFFC-F7B6-460E-8D74-62ABCA12551F}">
      <dgm:prSet phldrT="[Text]"/>
      <dgm:spPr/>
      <dgm:t>
        <a:bodyPr/>
        <a:lstStyle/>
        <a:p>
          <a:r>
            <a:rPr lang="en-CA" dirty="0" smtClean="0"/>
            <a:t>Project Office</a:t>
          </a:r>
          <a:endParaRPr lang="en-CA" dirty="0"/>
        </a:p>
      </dgm:t>
    </dgm:pt>
    <dgm:pt modelId="{BF3965E8-537A-4E13-AFE5-6B04C6E0FD3E}" type="parTrans" cxnId="{7D995262-78F2-48F2-91C8-174F5F266D02}">
      <dgm:prSet/>
      <dgm:spPr/>
      <dgm:t>
        <a:bodyPr/>
        <a:lstStyle/>
        <a:p>
          <a:endParaRPr lang="en-CA"/>
        </a:p>
      </dgm:t>
    </dgm:pt>
    <dgm:pt modelId="{7A6AD752-2413-40D0-8F3A-2F8AFCD07579}" type="sibTrans" cxnId="{7D995262-78F2-48F2-91C8-174F5F266D02}">
      <dgm:prSet/>
      <dgm:spPr/>
      <dgm:t>
        <a:bodyPr/>
        <a:lstStyle/>
        <a:p>
          <a:endParaRPr lang="en-CA"/>
        </a:p>
      </dgm:t>
    </dgm:pt>
    <dgm:pt modelId="{5C48DFFE-AF53-4B45-A7CC-31BA224A5E74}">
      <dgm:prSet phldrT="[Text]"/>
      <dgm:spPr/>
      <dgm:t>
        <a:bodyPr/>
        <a:lstStyle/>
        <a:p>
          <a:r>
            <a:rPr lang="en-CA" dirty="0" smtClean="0"/>
            <a:t>Scientific Working Groups</a:t>
          </a:r>
          <a:endParaRPr lang="en-CA" dirty="0"/>
        </a:p>
      </dgm:t>
    </dgm:pt>
    <dgm:pt modelId="{53DEBF34-52DD-4424-A01F-560063790C2A}" type="parTrans" cxnId="{4A86DF4B-534A-4A08-8811-681C4C1ECAA6}">
      <dgm:prSet/>
      <dgm:spPr/>
      <dgm:t>
        <a:bodyPr/>
        <a:lstStyle/>
        <a:p>
          <a:endParaRPr lang="en-CA"/>
        </a:p>
      </dgm:t>
    </dgm:pt>
    <dgm:pt modelId="{3674E9EC-C9A1-4E62-A577-5AB664A84CDA}" type="sibTrans" cxnId="{4A86DF4B-534A-4A08-8811-681C4C1ECAA6}">
      <dgm:prSet/>
      <dgm:spPr/>
      <dgm:t>
        <a:bodyPr/>
        <a:lstStyle/>
        <a:p>
          <a:endParaRPr lang="en-CA"/>
        </a:p>
      </dgm:t>
    </dgm:pt>
    <dgm:pt modelId="{6FDF15F5-341C-4B78-A738-2F24BEBA0214}">
      <dgm:prSet phldrT="[Text]"/>
      <dgm:spPr/>
      <dgm:t>
        <a:bodyPr/>
        <a:lstStyle/>
        <a:p>
          <a:r>
            <a:rPr lang="en-CA" dirty="0" smtClean="0"/>
            <a:t>Liaison with CEOS</a:t>
          </a:r>
          <a:endParaRPr lang="en-CA" dirty="0"/>
        </a:p>
      </dgm:t>
    </dgm:pt>
    <dgm:pt modelId="{9D918210-330C-40D3-B3A2-00FA541AF29F}" type="parTrans" cxnId="{1ECF6FBE-779D-4738-8DF8-8A3B8C23BAEB}">
      <dgm:prSet/>
      <dgm:spPr/>
      <dgm:t>
        <a:bodyPr/>
        <a:lstStyle/>
        <a:p>
          <a:endParaRPr lang="en-CA"/>
        </a:p>
      </dgm:t>
    </dgm:pt>
    <dgm:pt modelId="{E57DB515-FB9A-4E7B-B308-5C53FB619340}" type="sibTrans" cxnId="{1ECF6FBE-779D-4738-8DF8-8A3B8C23BAEB}">
      <dgm:prSet/>
      <dgm:spPr/>
      <dgm:t>
        <a:bodyPr/>
        <a:lstStyle/>
        <a:p>
          <a:endParaRPr lang="en-CA"/>
        </a:p>
      </dgm:t>
    </dgm:pt>
    <dgm:pt modelId="{1D1736E6-D41F-4B89-918F-AA805F239DC7}">
      <dgm:prSet phldrT="[Text]"/>
      <dgm:spPr/>
      <dgm:t>
        <a:bodyPr/>
        <a:lstStyle/>
        <a:p>
          <a:r>
            <a:rPr lang="en-CA" dirty="0" smtClean="0"/>
            <a:t>Capacity Building</a:t>
          </a:r>
          <a:endParaRPr lang="en-CA" dirty="0"/>
        </a:p>
      </dgm:t>
    </dgm:pt>
    <dgm:pt modelId="{995E7FEF-8F00-4B55-9A02-D1DE67E57F14}" type="parTrans" cxnId="{2F69EB0A-6786-437F-BF6C-ED581CFEBA26}">
      <dgm:prSet/>
      <dgm:spPr/>
      <dgm:t>
        <a:bodyPr/>
        <a:lstStyle/>
        <a:p>
          <a:endParaRPr lang="en-CA"/>
        </a:p>
      </dgm:t>
    </dgm:pt>
    <dgm:pt modelId="{E0BB884F-5E45-4E72-984D-31AE472CA12A}" type="sibTrans" cxnId="{2F69EB0A-6786-437F-BF6C-ED581CFEBA26}">
      <dgm:prSet/>
      <dgm:spPr/>
      <dgm:t>
        <a:bodyPr/>
        <a:lstStyle/>
        <a:p>
          <a:endParaRPr lang="en-CA"/>
        </a:p>
      </dgm:t>
    </dgm:pt>
    <dgm:pt modelId="{09C2D41F-ADFE-44C9-AF1A-D9AD98358521}" type="pres">
      <dgm:prSet presAssocID="{A660C141-79FC-49C3-8383-4D9253B0AC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F778A57-A1FD-4B7D-A881-9BBFC7C8BFB1}" type="pres">
      <dgm:prSet presAssocID="{DAB2F96C-188B-4EE5-95F7-8EDCDE827897}" presName="centerShape" presStyleLbl="node0" presStyleIdx="0" presStyleCnt="1" custLinFactNeighborY="-759"/>
      <dgm:spPr/>
      <dgm:t>
        <a:bodyPr/>
        <a:lstStyle/>
        <a:p>
          <a:endParaRPr lang="en-CA"/>
        </a:p>
      </dgm:t>
    </dgm:pt>
    <dgm:pt modelId="{76E6BAB5-D278-48A3-B546-90EBD2593D16}" type="pres">
      <dgm:prSet presAssocID="{4790AFFC-F7B6-460E-8D74-62ABCA12551F}" presName="node" presStyleLbl="node1" presStyleIdx="0" presStyleCnt="4" custRadScaleRad="10129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7142025-6328-4E97-9298-43F4463292B8}" type="pres">
      <dgm:prSet presAssocID="{4790AFFC-F7B6-460E-8D74-62ABCA12551F}" presName="dummy" presStyleCnt="0"/>
      <dgm:spPr/>
    </dgm:pt>
    <dgm:pt modelId="{4E6BF4DD-2597-4694-A39C-4A4114BA3498}" type="pres">
      <dgm:prSet presAssocID="{7A6AD752-2413-40D0-8F3A-2F8AFCD07579}" presName="sibTrans" presStyleLbl="sibTrans2D1" presStyleIdx="0" presStyleCnt="4"/>
      <dgm:spPr/>
      <dgm:t>
        <a:bodyPr/>
        <a:lstStyle/>
        <a:p>
          <a:endParaRPr lang="en-CA"/>
        </a:p>
      </dgm:t>
    </dgm:pt>
    <dgm:pt modelId="{8F053D3F-40BD-4C8D-B4BF-75EF8E1C0456}" type="pres">
      <dgm:prSet presAssocID="{5C48DFFE-AF53-4B45-A7CC-31BA224A5E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F0972B3-6004-47D9-A356-B19C49C37837}" type="pres">
      <dgm:prSet presAssocID="{5C48DFFE-AF53-4B45-A7CC-31BA224A5E74}" presName="dummy" presStyleCnt="0"/>
      <dgm:spPr/>
    </dgm:pt>
    <dgm:pt modelId="{A8B1B192-6AE2-4C76-8E07-CF610E3DC206}" type="pres">
      <dgm:prSet presAssocID="{3674E9EC-C9A1-4E62-A577-5AB664A84CDA}" presName="sibTrans" presStyleLbl="sibTrans2D1" presStyleIdx="1" presStyleCnt="4"/>
      <dgm:spPr/>
      <dgm:t>
        <a:bodyPr/>
        <a:lstStyle/>
        <a:p>
          <a:endParaRPr lang="en-CA"/>
        </a:p>
      </dgm:t>
    </dgm:pt>
    <dgm:pt modelId="{628298A7-9311-4BBF-B689-546DE24B5FD2}" type="pres">
      <dgm:prSet presAssocID="{6FDF15F5-341C-4B78-A738-2F24BEBA021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4E4A556-8BCE-42CA-BA17-BD1AC3F2ED17}" type="pres">
      <dgm:prSet presAssocID="{6FDF15F5-341C-4B78-A738-2F24BEBA0214}" presName="dummy" presStyleCnt="0"/>
      <dgm:spPr/>
    </dgm:pt>
    <dgm:pt modelId="{88C6BF50-1DAC-4A85-8D83-A715381DB070}" type="pres">
      <dgm:prSet presAssocID="{E57DB515-FB9A-4E7B-B308-5C53FB619340}" presName="sibTrans" presStyleLbl="sibTrans2D1" presStyleIdx="2" presStyleCnt="4"/>
      <dgm:spPr/>
      <dgm:t>
        <a:bodyPr/>
        <a:lstStyle/>
        <a:p>
          <a:endParaRPr lang="en-CA"/>
        </a:p>
      </dgm:t>
    </dgm:pt>
    <dgm:pt modelId="{014FF7B4-0157-428C-AEF7-AD7498C7DB97}" type="pres">
      <dgm:prSet presAssocID="{1D1736E6-D41F-4B89-918F-AA805F239D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60ABC8F-255E-4E50-9C39-424EAB055E0B}" type="pres">
      <dgm:prSet presAssocID="{1D1736E6-D41F-4B89-918F-AA805F239DC7}" presName="dummy" presStyleCnt="0"/>
      <dgm:spPr/>
    </dgm:pt>
    <dgm:pt modelId="{65CD9FC3-FE00-4427-8B67-4ECC3124E37A}" type="pres">
      <dgm:prSet presAssocID="{E0BB884F-5E45-4E72-984D-31AE472CA12A}" presName="sibTrans" presStyleLbl="sibTrans2D1" presStyleIdx="3" presStyleCnt="4"/>
      <dgm:spPr/>
      <dgm:t>
        <a:bodyPr/>
        <a:lstStyle/>
        <a:p>
          <a:endParaRPr lang="en-CA"/>
        </a:p>
      </dgm:t>
    </dgm:pt>
  </dgm:ptLst>
  <dgm:cxnLst>
    <dgm:cxn modelId="{D71418B8-8558-CB43-B4E9-C39BFB2669E0}" type="presOf" srcId="{DAB2F96C-188B-4EE5-95F7-8EDCDE827897}" destId="{0F778A57-A1FD-4B7D-A881-9BBFC7C8BFB1}" srcOrd="0" destOrd="0" presId="urn:microsoft.com/office/officeart/2005/8/layout/radial6"/>
    <dgm:cxn modelId="{CB739227-EA35-1044-A4EF-101A9F98BE34}" type="presOf" srcId="{A660C141-79FC-49C3-8383-4D9253B0AC6C}" destId="{09C2D41F-ADFE-44C9-AF1A-D9AD98358521}" srcOrd="0" destOrd="0" presId="urn:microsoft.com/office/officeart/2005/8/layout/radial6"/>
    <dgm:cxn modelId="{4A86DF4B-534A-4A08-8811-681C4C1ECAA6}" srcId="{DAB2F96C-188B-4EE5-95F7-8EDCDE827897}" destId="{5C48DFFE-AF53-4B45-A7CC-31BA224A5E74}" srcOrd="1" destOrd="0" parTransId="{53DEBF34-52DD-4424-A01F-560063790C2A}" sibTransId="{3674E9EC-C9A1-4E62-A577-5AB664A84CDA}"/>
    <dgm:cxn modelId="{38FE94CE-9B3A-C145-811F-A9A80B3537F5}" type="presOf" srcId="{1D1736E6-D41F-4B89-918F-AA805F239DC7}" destId="{014FF7B4-0157-428C-AEF7-AD7498C7DB97}" srcOrd="0" destOrd="0" presId="urn:microsoft.com/office/officeart/2005/8/layout/radial6"/>
    <dgm:cxn modelId="{B92A1F32-D3D2-4E54-B5A2-AD6FC1C732DB}" srcId="{A660C141-79FC-49C3-8383-4D9253B0AC6C}" destId="{DAB2F96C-188B-4EE5-95F7-8EDCDE827897}" srcOrd="0" destOrd="0" parTransId="{886A9B1A-47D5-4ECB-9119-A8C1064722BE}" sibTransId="{107FA8E9-52FD-4D01-8C32-DA9CD3E4D8A9}"/>
    <dgm:cxn modelId="{BCA9C26B-7889-4E4D-BF52-87FEE7664607}" type="presOf" srcId="{3674E9EC-C9A1-4E62-A577-5AB664A84CDA}" destId="{A8B1B192-6AE2-4C76-8E07-CF610E3DC206}" srcOrd="0" destOrd="0" presId="urn:microsoft.com/office/officeart/2005/8/layout/radial6"/>
    <dgm:cxn modelId="{C9330D96-47E5-BD4A-998E-1AF83500B59C}" type="presOf" srcId="{E0BB884F-5E45-4E72-984D-31AE472CA12A}" destId="{65CD9FC3-FE00-4427-8B67-4ECC3124E37A}" srcOrd="0" destOrd="0" presId="urn:microsoft.com/office/officeart/2005/8/layout/radial6"/>
    <dgm:cxn modelId="{2F69EB0A-6786-437F-BF6C-ED581CFEBA26}" srcId="{DAB2F96C-188B-4EE5-95F7-8EDCDE827897}" destId="{1D1736E6-D41F-4B89-918F-AA805F239DC7}" srcOrd="3" destOrd="0" parTransId="{995E7FEF-8F00-4B55-9A02-D1DE67E57F14}" sibTransId="{E0BB884F-5E45-4E72-984D-31AE472CA12A}"/>
    <dgm:cxn modelId="{6ABB1217-2D0F-7B4F-BAEE-5B13ECEE4029}" type="presOf" srcId="{7A6AD752-2413-40D0-8F3A-2F8AFCD07579}" destId="{4E6BF4DD-2597-4694-A39C-4A4114BA3498}" srcOrd="0" destOrd="0" presId="urn:microsoft.com/office/officeart/2005/8/layout/radial6"/>
    <dgm:cxn modelId="{98657A28-102D-3646-9250-7178702B1036}" type="presOf" srcId="{5C48DFFE-AF53-4B45-A7CC-31BA224A5E74}" destId="{8F053D3F-40BD-4C8D-B4BF-75EF8E1C0456}" srcOrd="0" destOrd="0" presId="urn:microsoft.com/office/officeart/2005/8/layout/radial6"/>
    <dgm:cxn modelId="{7D995262-78F2-48F2-91C8-174F5F266D02}" srcId="{DAB2F96C-188B-4EE5-95F7-8EDCDE827897}" destId="{4790AFFC-F7B6-460E-8D74-62ABCA12551F}" srcOrd="0" destOrd="0" parTransId="{BF3965E8-537A-4E13-AFE5-6B04C6E0FD3E}" sibTransId="{7A6AD752-2413-40D0-8F3A-2F8AFCD07579}"/>
    <dgm:cxn modelId="{DDC18C05-2030-A846-B413-9F2D9BAFA56A}" type="presOf" srcId="{6FDF15F5-341C-4B78-A738-2F24BEBA0214}" destId="{628298A7-9311-4BBF-B689-546DE24B5FD2}" srcOrd="0" destOrd="0" presId="urn:microsoft.com/office/officeart/2005/8/layout/radial6"/>
    <dgm:cxn modelId="{199375D4-4606-2B42-B4C9-A3DBB4057390}" type="presOf" srcId="{E57DB515-FB9A-4E7B-B308-5C53FB619340}" destId="{88C6BF50-1DAC-4A85-8D83-A715381DB070}" srcOrd="0" destOrd="0" presId="urn:microsoft.com/office/officeart/2005/8/layout/radial6"/>
    <dgm:cxn modelId="{6D0E8630-7D57-2649-B725-7195FB252B87}" type="presOf" srcId="{4790AFFC-F7B6-460E-8D74-62ABCA12551F}" destId="{76E6BAB5-D278-48A3-B546-90EBD2593D16}" srcOrd="0" destOrd="0" presId="urn:microsoft.com/office/officeart/2005/8/layout/radial6"/>
    <dgm:cxn modelId="{1ECF6FBE-779D-4738-8DF8-8A3B8C23BAEB}" srcId="{DAB2F96C-188B-4EE5-95F7-8EDCDE827897}" destId="{6FDF15F5-341C-4B78-A738-2F24BEBA0214}" srcOrd="2" destOrd="0" parTransId="{9D918210-330C-40D3-B3A2-00FA541AF29F}" sibTransId="{E57DB515-FB9A-4E7B-B308-5C53FB619340}"/>
    <dgm:cxn modelId="{56CD3CCD-43DD-CB49-8CB7-D31B6181C3F1}" type="presParOf" srcId="{09C2D41F-ADFE-44C9-AF1A-D9AD98358521}" destId="{0F778A57-A1FD-4B7D-A881-9BBFC7C8BFB1}" srcOrd="0" destOrd="0" presId="urn:microsoft.com/office/officeart/2005/8/layout/radial6"/>
    <dgm:cxn modelId="{2A62D3DB-53DD-3F43-83CF-228AE549399D}" type="presParOf" srcId="{09C2D41F-ADFE-44C9-AF1A-D9AD98358521}" destId="{76E6BAB5-D278-48A3-B546-90EBD2593D16}" srcOrd="1" destOrd="0" presId="urn:microsoft.com/office/officeart/2005/8/layout/radial6"/>
    <dgm:cxn modelId="{2016FBEC-7CFB-0A45-8639-4E8563CB5B26}" type="presParOf" srcId="{09C2D41F-ADFE-44C9-AF1A-D9AD98358521}" destId="{97142025-6328-4E97-9298-43F4463292B8}" srcOrd="2" destOrd="0" presId="urn:microsoft.com/office/officeart/2005/8/layout/radial6"/>
    <dgm:cxn modelId="{F24DC674-E9D0-8745-8E25-FA2A344467C4}" type="presParOf" srcId="{09C2D41F-ADFE-44C9-AF1A-D9AD98358521}" destId="{4E6BF4DD-2597-4694-A39C-4A4114BA3498}" srcOrd="3" destOrd="0" presId="urn:microsoft.com/office/officeart/2005/8/layout/radial6"/>
    <dgm:cxn modelId="{081F7E40-4742-DB4D-999A-1A5FA64D38E1}" type="presParOf" srcId="{09C2D41F-ADFE-44C9-AF1A-D9AD98358521}" destId="{8F053D3F-40BD-4C8D-B4BF-75EF8E1C0456}" srcOrd="4" destOrd="0" presId="urn:microsoft.com/office/officeart/2005/8/layout/radial6"/>
    <dgm:cxn modelId="{ECDB4B87-0B94-D44E-94BA-E19ED7604A44}" type="presParOf" srcId="{09C2D41F-ADFE-44C9-AF1A-D9AD98358521}" destId="{BF0972B3-6004-47D9-A356-B19C49C37837}" srcOrd="5" destOrd="0" presId="urn:microsoft.com/office/officeart/2005/8/layout/radial6"/>
    <dgm:cxn modelId="{8401FF6F-B43A-FB49-905E-A78186432FAE}" type="presParOf" srcId="{09C2D41F-ADFE-44C9-AF1A-D9AD98358521}" destId="{A8B1B192-6AE2-4C76-8E07-CF610E3DC206}" srcOrd="6" destOrd="0" presId="urn:microsoft.com/office/officeart/2005/8/layout/radial6"/>
    <dgm:cxn modelId="{8E03CFD7-6A9B-7D42-9023-2F9859993F36}" type="presParOf" srcId="{09C2D41F-ADFE-44C9-AF1A-D9AD98358521}" destId="{628298A7-9311-4BBF-B689-546DE24B5FD2}" srcOrd="7" destOrd="0" presId="urn:microsoft.com/office/officeart/2005/8/layout/radial6"/>
    <dgm:cxn modelId="{30BDA45E-B405-B34B-8838-646F1CDD1515}" type="presParOf" srcId="{09C2D41F-ADFE-44C9-AF1A-D9AD98358521}" destId="{34E4A556-8BCE-42CA-BA17-BD1AC3F2ED17}" srcOrd="8" destOrd="0" presId="urn:microsoft.com/office/officeart/2005/8/layout/radial6"/>
    <dgm:cxn modelId="{EC7B9B50-969C-004D-A05D-B6BA0DAF6EF4}" type="presParOf" srcId="{09C2D41F-ADFE-44C9-AF1A-D9AD98358521}" destId="{88C6BF50-1DAC-4A85-8D83-A715381DB070}" srcOrd="9" destOrd="0" presId="urn:microsoft.com/office/officeart/2005/8/layout/radial6"/>
    <dgm:cxn modelId="{8EF6297B-513C-B747-AA8E-98BD98DC130D}" type="presParOf" srcId="{09C2D41F-ADFE-44C9-AF1A-D9AD98358521}" destId="{014FF7B4-0157-428C-AEF7-AD7498C7DB97}" srcOrd="10" destOrd="0" presId="urn:microsoft.com/office/officeart/2005/8/layout/radial6"/>
    <dgm:cxn modelId="{1DD51780-D4B5-2744-BC77-69BF852A448D}" type="presParOf" srcId="{09C2D41F-ADFE-44C9-AF1A-D9AD98358521}" destId="{160ABC8F-255E-4E50-9C39-424EAB055E0B}" srcOrd="11" destOrd="0" presId="urn:microsoft.com/office/officeart/2005/8/layout/radial6"/>
    <dgm:cxn modelId="{A1E1C17B-527C-4249-8182-BC11DA67BCD7}" type="presParOf" srcId="{09C2D41F-ADFE-44C9-AF1A-D9AD98358521}" destId="{65CD9FC3-FE00-4427-8B67-4ECC3124E37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85FCC-D446-0645-BC8C-3447B9E9ABF8}" type="doc">
      <dgm:prSet loTypeId="urn:microsoft.com/office/officeart/2005/8/layout/radial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56B7D5-2E24-C841-9ADB-DF89AB3751D1}">
      <dgm:prSet/>
      <dgm:spPr/>
      <dgm:t>
        <a:bodyPr/>
        <a:lstStyle/>
        <a:p>
          <a:pPr rtl="0"/>
          <a:r>
            <a:rPr lang="en-CA" dirty="0" smtClean="0"/>
            <a:t>Uncertainty budgets</a:t>
          </a:r>
          <a:endParaRPr lang="en-CA" dirty="0"/>
        </a:p>
      </dgm:t>
    </dgm:pt>
    <dgm:pt modelId="{244A0FF3-65FE-0E45-A758-774F07A385E6}" type="parTrans" cxnId="{475D6795-96EE-7A46-9A53-EA6571EE6961}">
      <dgm:prSet/>
      <dgm:spPr/>
      <dgm:t>
        <a:bodyPr/>
        <a:lstStyle/>
        <a:p>
          <a:endParaRPr lang="en-US"/>
        </a:p>
      </dgm:t>
    </dgm:pt>
    <dgm:pt modelId="{BD672ABD-5FE7-3948-8154-C275F1A23393}" type="sibTrans" cxnId="{475D6795-96EE-7A46-9A53-EA6571EE6961}">
      <dgm:prSet/>
      <dgm:spPr/>
      <dgm:t>
        <a:bodyPr/>
        <a:lstStyle/>
        <a:p>
          <a:endParaRPr lang="en-US"/>
        </a:p>
      </dgm:t>
    </dgm:pt>
    <dgm:pt modelId="{5E1221CB-8648-D441-937A-FFC8938206C0}">
      <dgm:prSet/>
      <dgm:spPr/>
      <dgm:t>
        <a:bodyPr/>
        <a:lstStyle/>
        <a:p>
          <a:pPr rtl="0"/>
          <a:r>
            <a:rPr lang="en-CA" dirty="0" smtClean="0"/>
            <a:t>Quality Assurance of in situ data</a:t>
          </a:r>
          <a:endParaRPr lang="en-CA" dirty="0"/>
        </a:p>
      </dgm:t>
    </dgm:pt>
    <dgm:pt modelId="{8EA593C6-41C1-E24C-B099-DC11D6555C04}" type="parTrans" cxnId="{49AE87F7-A34A-4A4E-98B4-E5964B793F0D}">
      <dgm:prSet/>
      <dgm:spPr/>
      <dgm:t>
        <a:bodyPr/>
        <a:lstStyle/>
        <a:p>
          <a:endParaRPr lang="en-US"/>
        </a:p>
      </dgm:t>
    </dgm:pt>
    <dgm:pt modelId="{ABE86A31-8335-B947-9882-DD65600048BA}" type="sibTrans" cxnId="{49AE87F7-A34A-4A4E-98B4-E5964B793F0D}">
      <dgm:prSet/>
      <dgm:spPr/>
      <dgm:t>
        <a:bodyPr/>
        <a:lstStyle/>
        <a:p>
          <a:endParaRPr lang="en-US"/>
        </a:p>
      </dgm:t>
    </dgm:pt>
    <dgm:pt modelId="{6BE550BC-67E6-5745-8E3F-C9D61D907DC7}">
      <dgm:prSet/>
      <dgm:spPr/>
      <dgm:t>
        <a:bodyPr/>
        <a:lstStyle/>
        <a:p>
          <a:pPr rtl="0"/>
          <a:r>
            <a:rPr lang="en-CA" dirty="0" smtClean="0"/>
            <a:t>Archival of in situ data</a:t>
          </a:r>
          <a:endParaRPr lang="en-CA" dirty="0"/>
        </a:p>
      </dgm:t>
    </dgm:pt>
    <dgm:pt modelId="{BD349E4A-6B10-294A-8469-8A05D270D1D8}" type="parTrans" cxnId="{ECD580C0-3A00-F343-943B-E4DC748EC6EF}">
      <dgm:prSet/>
      <dgm:spPr/>
      <dgm:t>
        <a:bodyPr/>
        <a:lstStyle/>
        <a:p>
          <a:endParaRPr lang="en-US"/>
        </a:p>
      </dgm:t>
    </dgm:pt>
    <dgm:pt modelId="{B55A0801-00AF-F642-B800-4A10FF793CA8}" type="sibTrans" cxnId="{ECD580C0-3A00-F343-943B-E4DC748EC6EF}">
      <dgm:prSet/>
      <dgm:spPr/>
      <dgm:t>
        <a:bodyPr/>
        <a:lstStyle/>
        <a:p>
          <a:endParaRPr lang="en-US"/>
        </a:p>
      </dgm:t>
    </dgm:pt>
    <dgm:pt modelId="{8C8E8A0E-93A7-7442-A0B4-0BD7F4159669}">
      <dgm:prSet/>
      <dgm:spPr/>
      <dgm:t>
        <a:bodyPr/>
        <a:lstStyle/>
        <a:p>
          <a:pPr rtl="0"/>
          <a:r>
            <a:rPr lang="en-CA" dirty="0" smtClean="0"/>
            <a:t>Community processor for in situ data</a:t>
          </a:r>
          <a:endParaRPr lang="en-CA" dirty="0"/>
        </a:p>
      </dgm:t>
    </dgm:pt>
    <dgm:pt modelId="{7FDAA2A4-4F1D-BB47-9422-EFE5ED870200}" type="parTrans" cxnId="{1C8231FD-4550-7345-AF82-AF007A2AA4EE}">
      <dgm:prSet/>
      <dgm:spPr/>
      <dgm:t>
        <a:bodyPr/>
        <a:lstStyle/>
        <a:p>
          <a:endParaRPr lang="en-US"/>
        </a:p>
      </dgm:t>
    </dgm:pt>
    <dgm:pt modelId="{DF321991-0061-8847-8F28-5636FE0D2BE1}" type="sibTrans" cxnId="{1C8231FD-4550-7345-AF82-AF007A2AA4EE}">
      <dgm:prSet/>
      <dgm:spPr/>
      <dgm:t>
        <a:bodyPr/>
        <a:lstStyle/>
        <a:p>
          <a:endParaRPr lang="en-US"/>
        </a:p>
      </dgm:t>
    </dgm:pt>
    <dgm:pt modelId="{F8263309-E092-3E48-8648-5BC9F95F7AE6}">
      <dgm:prSet/>
      <dgm:spPr/>
      <dgm:t>
        <a:bodyPr/>
        <a:lstStyle/>
        <a:p>
          <a:pPr rtl="0"/>
          <a:r>
            <a:rPr lang="en-CA" dirty="0" smtClean="0"/>
            <a:t>Improving traceability of in situ measurements</a:t>
          </a:r>
          <a:endParaRPr lang="en-CA" dirty="0"/>
        </a:p>
      </dgm:t>
    </dgm:pt>
    <dgm:pt modelId="{FA060084-D71A-2540-B65C-A9A0ED03D98E}" type="sibTrans" cxnId="{DAEB1ADE-6A44-5245-9369-09236C085345}">
      <dgm:prSet/>
      <dgm:spPr/>
      <dgm:t>
        <a:bodyPr/>
        <a:lstStyle/>
        <a:p>
          <a:endParaRPr lang="en-US"/>
        </a:p>
      </dgm:t>
    </dgm:pt>
    <dgm:pt modelId="{A4899B7C-9E46-4249-A2B3-BB83AD3784A9}" type="parTrans" cxnId="{DAEB1ADE-6A44-5245-9369-09236C085345}">
      <dgm:prSet/>
      <dgm:spPr/>
      <dgm:t>
        <a:bodyPr/>
        <a:lstStyle/>
        <a:p>
          <a:endParaRPr lang="en-US"/>
        </a:p>
      </dgm:t>
    </dgm:pt>
    <dgm:pt modelId="{CAFB8C3C-22B4-3E40-A294-15895FAE5257}" type="pres">
      <dgm:prSet presAssocID="{B5885FCC-D446-0645-BC8C-3447B9E9AB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32401-8F59-CA42-AA76-D03C6B549BE9}" type="pres">
      <dgm:prSet presAssocID="{8C8E8A0E-93A7-7442-A0B4-0BD7F4159669}" presName="centerShape" presStyleLbl="node0" presStyleIdx="0" presStyleCnt="1"/>
      <dgm:spPr/>
      <dgm:t>
        <a:bodyPr/>
        <a:lstStyle/>
        <a:p>
          <a:endParaRPr lang="en-US"/>
        </a:p>
      </dgm:t>
    </dgm:pt>
    <dgm:pt modelId="{AC5621BC-D5F3-384F-828D-57534D042EF4}" type="pres">
      <dgm:prSet presAssocID="{A4899B7C-9E46-4249-A2B3-BB83AD3784A9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F5BA1CBA-6456-8B43-8B9C-DCCED17138CE}" type="pres">
      <dgm:prSet presAssocID="{F8263309-E092-3E48-8648-5BC9F95F7AE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8D56E-6871-B948-B27C-AABA3D80DD2A}" type="pres">
      <dgm:prSet presAssocID="{244A0FF3-65FE-0E45-A758-774F07A385E6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A246953C-B254-334D-BBBC-157A36DB3EBD}" type="pres">
      <dgm:prSet presAssocID="{A556B7D5-2E24-C841-9ADB-DF89AB3751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DDA7C-A610-0C4D-9D94-695BD93E5840}" type="pres">
      <dgm:prSet presAssocID="{8EA593C6-41C1-E24C-B099-DC11D6555C04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E69A1173-2A75-4E4F-AC3E-EF5F62D1D9A6}" type="pres">
      <dgm:prSet presAssocID="{5E1221CB-8648-D441-937A-FFC8938206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44609-F301-8A42-A43C-2484A1E2ECF0}" type="pres">
      <dgm:prSet presAssocID="{BD349E4A-6B10-294A-8469-8A05D270D1D8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31732CBF-A6F3-7742-94C9-2DAB01ECF7F4}" type="pres">
      <dgm:prSet presAssocID="{6BE550BC-67E6-5745-8E3F-C9D61D907D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E3CE6-CCF9-114B-ACB2-A0F054302A2E}" type="presOf" srcId="{6BE550BC-67E6-5745-8E3F-C9D61D907DC7}" destId="{31732CBF-A6F3-7742-94C9-2DAB01ECF7F4}" srcOrd="0" destOrd="0" presId="urn:microsoft.com/office/officeart/2005/8/layout/radial4"/>
    <dgm:cxn modelId="{DBC622D4-EDD8-524E-87CC-2B9F415620A0}" type="presOf" srcId="{F8263309-E092-3E48-8648-5BC9F95F7AE6}" destId="{F5BA1CBA-6456-8B43-8B9C-DCCED17138CE}" srcOrd="0" destOrd="0" presId="urn:microsoft.com/office/officeart/2005/8/layout/radial4"/>
    <dgm:cxn modelId="{49AE87F7-A34A-4A4E-98B4-E5964B793F0D}" srcId="{8C8E8A0E-93A7-7442-A0B4-0BD7F4159669}" destId="{5E1221CB-8648-D441-937A-FFC8938206C0}" srcOrd="2" destOrd="0" parTransId="{8EA593C6-41C1-E24C-B099-DC11D6555C04}" sibTransId="{ABE86A31-8335-B947-9882-DD65600048BA}"/>
    <dgm:cxn modelId="{A3A169E4-B948-1F44-9CF7-86E93D8E675A}" type="presOf" srcId="{8EA593C6-41C1-E24C-B099-DC11D6555C04}" destId="{D75DDA7C-A610-0C4D-9D94-695BD93E5840}" srcOrd="0" destOrd="0" presId="urn:microsoft.com/office/officeart/2005/8/layout/radial4"/>
    <dgm:cxn modelId="{475D6795-96EE-7A46-9A53-EA6571EE6961}" srcId="{8C8E8A0E-93A7-7442-A0B4-0BD7F4159669}" destId="{A556B7D5-2E24-C841-9ADB-DF89AB3751D1}" srcOrd="1" destOrd="0" parTransId="{244A0FF3-65FE-0E45-A758-774F07A385E6}" sibTransId="{BD672ABD-5FE7-3948-8154-C275F1A23393}"/>
    <dgm:cxn modelId="{7A8108E4-24D6-A745-9104-2FC2829DC38C}" type="presOf" srcId="{A4899B7C-9E46-4249-A2B3-BB83AD3784A9}" destId="{AC5621BC-D5F3-384F-828D-57534D042EF4}" srcOrd="0" destOrd="0" presId="urn:microsoft.com/office/officeart/2005/8/layout/radial4"/>
    <dgm:cxn modelId="{DAEB1ADE-6A44-5245-9369-09236C085345}" srcId="{8C8E8A0E-93A7-7442-A0B4-0BD7F4159669}" destId="{F8263309-E092-3E48-8648-5BC9F95F7AE6}" srcOrd="0" destOrd="0" parTransId="{A4899B7C-9E46-4249-A2B3-BB83AD3784A9}" sibTransId="{FA060084-D71A-2540-B65C-A9A0ED03D98E}"/>
    <dgm:cxn modelId="{706860D6-DA08-544C-BCB3-9CC9A51A5FB0}" type="presOf" srcId="{5E1221CB-8648-D441-937A-FFC8938206C0}" destId="{E69A1173-2A75-4E4F-AC3E-EF5F62D1D9A6}" srcOrd="0" destOrd="0" presId="urn:microsoft.com/office/officeart/2005/8/layout/radial4"/>
    <dgm:cxn modelId="{ECD580C0-3A00-F343-943B-E4DC748EC6EF}" srcId="{8C8E8A0E-93A7-7442-A0B4-0BD7F4159669}" destId="{6BE550BC-67E6-5745-8E3F-C9D61D907DC7}" srcOrd="3" destOrd="0" parTransId="{BD349E4A-6B10-294A-8469-8A05D270D1D8}" sibTransId="{B55A0801-00AF-F642-B800-4A10FF793CA8}"/>
    <dgm:cxn modelId="{1C8231FD-4550-7345-AF82-AF007A2AA4EE}" srcId="{B5885FCC-D446-0645-BC8C-3447B9E9ABF8}" destId="{8C8E8A0E-93A7-7442-A0B4-0BD7F4159669}" srcOrd="0" destOrd="0" parTransId="{7FDAA2A4-4F1D-BB47-9422-EFE5ED870200}" sibTransId="{DF321991-0061-8847-8F28-5636FE0D2BE1}"/>
    <dgm:cxn modelId="{6B8453B2-DA94-CA41-B462-B69D72E6DB14}" type="presOf" srcId="{8C8E8A0E-93A7-7442-A0B4-0BD7F4159669}" destId="{4D832401-8F59-CA42-AA76-D03C6B549BE9}" srcOrd="0" destOrd="0" presId="urn:microsoft.com/office/officeart/2005/8/layout/radial4"/>
    <dgm:cxn modelId="{597181A4-FBA1-B84F-B9F3-A659D84A7B6C}" type="presOf" srcId="{BD349E4A-6B10-294A-8469-8A05D270D1D8}" destId="{51C44609-F301-8A42-A43C-2484A1E2ECF0}" srcOrd="0" destOrd="0" presId="urn:microsoft.com/office/officeart/2005/8/layout/radial4"/>
    <dgm:cxn modelId="{4D8B2DB8-BAE4-4747-98DA-06D3CF438C64}" type="presOf" srcId="{244A0FF3-65FE-0E45-A758-774F07A385E6}" destId="{B3D8D56E-6871-B948-B27C-AABA3D80DD2A}" srcOrd="0" destOrd="0" presId="urn:microsoft.com/office/officeart/2005/8/layout/radial4"/>
    <dgm:cxn modelId="{9D746700-6B5A-8B43-8BF2-0C723147312B}" type="presOf" srcId="{A556B7D5-2E24-C841-9ADB-DF89AB3751D1}" destId="{A246953C-B254-334D-BBBC-157A36DB3EBD}" srcOrd="0" destOrd="0" presId="urn:microsoft.com/office/officeart/2005/8/layout/radial4"/>
    <dgm:cxn modelId="{955BA11A-7CC5-0C4A-880D-F37439F42BF0}" type="presOf" srcId="{B5885FCC-D446-0645-BC8C-3447B9E9ABF8}" destId="{CAFB8C3C-22B4-3E40-A294-15895FAE5257}" srcOrd="0" destOrd="0" presId="urn:microsoft.com/office/officeart/2005/8/layout/radial4"/>
    <dgm:cxn modelId="{66899571-9288-4B48-843E-07EBB3C18FB6}" type="presParOf" srcId="{CAFB8C3C-22B4-3E40-A294-15895FAE5257}" destId="{4D832401-8F59-CA42-AA76-D03C6B549BE9}" srcOrd="0" destOrd="0" presId="urn:microsoft.com/office/officeart/2005/8/layout/radial4"/>
    <dgm:cxn modelId="{00668B01-2E53-574C-B1F3-D64284AD718F}" type="presParOf" srcId="{CAFB8C3C-22B4-3E40-A294-15895FAE5257}" destId="{AC5621BC-D5F3-384F-828D-57534D042EF4}" srcOrd="1" destOrd="0" presId="urn:microsoft.com/office/officeart/2005/8/layout/radial4"/>
    <dgm:cxn modelId="{E7F14BF0-D7AF-2D43-945F-33D9D657CB89}" type="presParOf" srcId="{CAFB8C3C-22B4-3E40-A294-15895FAE5257}" destId="{F5BA1CBA-6456-8B43-8B9C-DCCED17138CE}" srcOrd="2" destOrd="0" presId="urn:microsoft.com/office/officeart/2005/8/layout/radial4"/>
    <dgm:cxn modelId="{AF8F15C3-E643-604E-A0E3-9DB54A5C0A55}" type="presParOf" srcId="{CAFB8C3C-22B4-3E40-A294-15895FAE5257}" destId="{B3D8D56E-6871-B948-B27C-AABA3D80DD2A}" srcOrd="3" destOrd="0" presId="urn:microsoft.com/office/officeart/2005/8/layout/radial4"/>
    <dgm:cxn modelId="{9EA79A0F-4621-1447-9E53-C54A92B8096A}" type="presParOf" srcId="{CAFB8C3C-22B4-3E40-A294-15895FAE5257}" destId="{A246953C-B254-334D-BBBC-157A36DB3EBD}" srcOrd="4" destOrd="0" presId="urn:microsoft.com/office/officeart/2005/8/layout/radial4"/>
    <dgm:cxn modelId="{AFEB8853-B616-1040-9589-F68F40464186}" type="presParOf" srcId="{CAFB8C3C-22B4-3E40-A294-15895FAE5257}" destId="{D75DDA7C-A610-0C4D-9D94-695BD93E5840}" srcOrd="5" destOrd="0" presId="urn:microsoft.com/office/officeart/2005/8/layout/radial4"/>
    <dgm:cxn modelId="{6709C0A4-CDF9-1A40-8C26-D6A346CF9EB8}" type="presParOf" srcId="{CAFB8C3C-22B4-3E40-A294-15895FAE5257}" destId="{E69A1173-2A75-4E4F-AC3E-EF5F62D1D9A6}" srcOrd="6" destOrd="0" presId="urn:microsoft.com/office/officeart/2005/8/layout/radial4"/>
    <dgm:cxn modelId="{3A76CDE2-0610-B14C-8D6E-F4D83D669C5E}" type="presParOf" srcId="{CAFB8C3C-22B4-3E40-A294-15895FAE5257}" destId="{51C44609-F301-8A42-A43C-2484A1E2ECF0}" srcOrd="7" destOrd="0" presId="urn:microsoft.com/office/officeart/2005/8/layout/radial4"/>
    <dgm:cxn modelId="{E4F2B38F-8E20-8549-AF77-8279601BD43F}" type="presParOf" srcId="{CAFB8C3C-22B4-3E40-A294-15895FAE5257}" destId="{31732CBF-A6F3-7742-94C9-2DAB01ECF7F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85FCC-D446-0645-BC8C-3447B9E9ABF8}" type="doc">
      <dgm:prSet loTypeId="urn:microsoft.com/office/officeart/2005/8/layout/radial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56B7D5-2E24-C841-9ADB-DF89AB3751D1}">
      <dgm:prSet/>
      <dgm:spPr/>
      <dgm:t>
        <a:bodyPr/>
        <a:lstStyle/>
        <a:p>
          <a:pPr rtl="0"/>
          <a:r>
            <a:rPr lang="en-CA" dirty="0" smtClean="0"/>
            <a:t>Uncertainty: application of standardised processing &amp; error </a:t>
          </a:r>
          <a:r>
            <a:rPr lang="en-CA" dirty="0" err="1" smtClean="0"/>
            <a:t>calcs</a:t>
          </a:r>
          <a:endParaRPr lang="en-CA" dirty="0"/>
        </a:p>
      </dgm:t>
    </dgm:pt>
    <dgm:pt modelId="{244A0FF3-65FE-0E45-A758-774F07A385E6}" type="parTrans" cxnId="{475D6795-96EE-7A46-9A53-EA6571EE6961}">
      <dgm:prSet/>
      <dgm:spPr/>
      <dgm:t>
        <a:bodyPr/>
        <a:lstStyle/>
        <a:p>
          <a:endParaRPr lang="en-US"/>
        </a:p>
      </dgm:t>
    </dgm:pt>
    <dgm:pt modelId="{BD672ABD-5FE7-3948-8154-C275F1A23393}" type="sibTrans" cxnId="{475D6795-96EE-7A46-9A53-EA6571EE6961}">
      <dgm:prSet/>
      <dgm:spPr/>
      <dgm:t>
        <a:bodyPr/>
        <a:lstStyle/>
        <a:p>
          <a:endParaRPr lang="en-US"/>
        </a:p>
      </dgm:t>
    </dgm:pt>
    <dgm:pt modelId="{5E1221CB-8648-D441-937A-FFC8938206C0}">
      <dgm:prSet/>
      <dgm:spPr/>
      <dgm:t>
        <a:bodyPr/>
        <a:lstStyle/>
        <a:p>
          <a:pPr rtl="0"/>
          <a:r>
            <a:rPr lang="en-CA" dirty="0" smtClean="0"/>
            <a:t>QA: application of standard multi-parameter QA methods</a:t>
          </a:r>
          <a:endParaRPr lang="en-CA" dirty="0"/>
        </a:p>
      </dgm:t>
    </dgm:pt>
    <dgm:pt modelId="{8EA593C6-41C1-E24C-B099-DC11D6555C04}" type="parTrans" cxnId="{49AE87F7-A34A-4A4E-98B4-E5964B793F0D}">
      <dgm:prSet/>
      <dgm:spPr/>
      <dgm:t>
        <a:bodyPr/>
        <a:lstStyle/>
        <a:p>
          <a:endParaRPr lang="en-US"/>
        </a:p>
      </dgm:t>
    </dgm:pt>
    <dgm:pt modelId="{ABE86A31-8335-B947-9882-DD65600048BA}" type="sibTrans" cxnId="{49AE87F7-A34A-4A4E-98B4-E5964B793F0D}">
      <dgm:prSet/>
      <dgm:spPr/>
      <dgm:t>
        <a:bodyPr/>
        <a:lstStyle/>
        <a:p>
          <a:endParaRPr lang="en-US"/>
        </a:p>
      </dgm:t>
    </dgm:pt>
    <dgm:pt modelId="{6BE550BC-67E6-5745-8E3F-C9D61D907DC7}">
      <dgm:prSet/>
      <dgm:spPr/>
      <dgm:t>
        <a:bodyPr/>
        <a:lstStyle/>
        <a:p>
          <a:pPr rtl="0"/>
          <a:r>
            <a:rPr lang="en-CA" dirty="0" smtClean="0"/>
            <a:t>Archival: improved pass through to existing community archives</a:t>
          </a:r>
          <a:endParaRPr lang="en-CA" dirty="0"/>
        </a:p>
      </dgm:t>
    </dgm:pt>
    <dgm:pt modelId="{BD349E4A-6B10-294A-8469-8A05D270D1D8}" type="parTrans" cxnId="{ECD580C0-3A00-F343-943B-E4DC748EC6EF}">
      <dgm:prSet/>
      <dgm:spPr/>
      <dgm:t>
        <a:bodyPr/>
        <a:lstStyle/>
        <a:p>
          <a:endParaRPr lang="en-US"/>
        </a:p>
      </dgm:t>
    </dgm:pt>
    <dgm:pt modelId="{B55A0801-00AF-F642-B800-4A10FF793CA8}" type="sibTrans" cxnId="{ECD580C0-3A00-F343-943B-E4DC748EC6EF}">
      <dgm:prSet/>
      <dgm:spPr/>
      <dgm:t>
        <a:bodyPr/>
        <a:lstStyle/>
        <a:p>
          <a:endParaRPr lang="en-US"/>
        </a:p>
      </dgm:t>
    </dgm:pt>
    <dgm:pt modelId="{8C8E8A0E-93A7-7442-A0B4-0BD7F4159669}">
      <dgm:prSet/>
      <dgm:spPr/>
      <dgm:t>
        <a:bodyPr/>
        <a:lstStyle/>
        <a:p>
          <a:pPr rtl="0"/>
          <a:r>
            <a:rPr lang="en-CA" dirty="0" smtClean="0"/>
            <a:t>Community processor for in situ data</a:t>
          </a:r>
          <a:endParaRPr lang="en-CA" dirty="0"/>
        </a:p>
      </dgm:t>
    </dgm:pt>
    <dgm:pt modelId="{7FDAA2A4-4F1D-BB47-9422-EFE5ED870200}" type="parTrans" cxnId="{1C8231FD-4550-7345-AF82-AF007A2AA4EE}">
      <dgm:prSet/>
      <dgm:spPr/>
      <dgm:t>
        <a:bodyPr/>
        <a:lstStyle/>
        <a:p>
          <a:endParaRPr lang="en-US"/>
        </a:p>
      </dgm:t>
    </dgm:pt>
    <dgm:pt modelId="{DF321991-0061-8847-8F28-5636FE0D2BE1}" type="sibTrans" cxnId="{1C8231FD-4550-7345-AF82-AF007A2AA4EE}">
      <dgm:prSet/>
      <dgm:spPr/>
      <dgm:t>
        <a:bodyPr/>
        <a:lstStyle/>
        <a:p>
          <a:endParaRPr lang="en-US"/>
        </a:p>
      </dgm:t>
    </dgm:pt>
    <dgm:pt modelId="{F8263309-E092-3E48-8648-5BC9F95F7AE6}">
      <dgm:prSet/>
      <dgm:spPr/>
      <dgm:t>
        <a:bodyPr/>
        <a:lstStyle/>
        <a:p>
          <a:pPr rtl="0"/>
          <a:r>
            <a:rPr lang="en-CA" dirty="0" smtClean="0"/>
            <a:t>Traceability: centrally curated instrument inventories &amp; calibration data </a:t>
          </a:r>
          <a:endParaRPr lang="en-CA" dirty="0"/>
        </a:p>
      </dgm:t>
    </dgm:pt>
    <dgm:pt modelId="{FA060084-D71A-2540-B65C-A9A0ED03D98E}" type="sibTrans" cxnId="{DAEB1ADE-6A44-5245-9369-09236C085345}">
      <dgm:prSet/>
      <dgm:spPr/>
      <dgm:t>
        <a:bodyPr/>
        <a:lstStyle/>
        <a:p>
          <a:endParaRPr lang="en-US"/>
        </a:p>
      </dgm:t>
    </dgm:pt>
    <dgm:pt modelId="{A4899B7C-9E46-4249-A2B3-BB83AD3784A9}" type="parTrans" cxnId="{DAEB1ADE-6A44-5245-9369-09236C085345}">
      <dgm:prSet/>
      <dgm:spPr/>
      <dgm:t>
        <a:bodyPr/>
        <a:lstStyle/>
        <a:p>
          <a:endParaRPr lang="en-US"/>
        </a:p>
      </dgm:t>
    </dgm:pt>
    <dgm:pt modelId="{CAFB8C3C-22B4-3E40-A294-15895FAE5257}" type="pres">
      <dgm:prSet presAssocID="{B5885FCC-D446-0645-BC8C-3447B9E9AB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32401-8F59-CA42-AA76-D03C6B549BE9}" type="pres">
      <dgm:prSet presAssocID="{8C8E8A0E-93A7-7442-A0B4-0BD7F4159669}" presName="centerShape" presStyleLbl="node0" presStyleIdx="0" presStyleCnt="1"/>
      <dgm:spPr/>
      <dgm:t>
        <a:bodyPr/>
        <a:lstStyle/>
        <a:p>
          <a:endParaRPr lang="en-US"/>
        </a:p>
      </dgm:t>
    </dgm:pt>
    <dgm:pt modelId="{AC5621BC-D5F3-384F-828D-57534D042EF4}" type="pres">
      <dgm:prSet presAssocID="{A4899B7C-9E46-4249-A2B3-BB83AD3784A9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F5BA1CBA-6456-8B43-8B9C-DCCED17138CE}" type="pres">
      <dgm:prSet presAssocID="{F8263309-E092-3E48-8648-5BC9F95F7AE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8D56E-6871-B948-B27C-AABA3D80DD2A}" type="pres">
      <dgm:prSet presAssocID="{244A0FF3-65FE-0E45-A758-774F07A385E6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A246953C-B254-334D-BBBC-157A36DB3EBD}" type="pres">
      <dgm:prSet presAssocID="{A556B7D5-2E24-C841-9ADB-DF89AB3751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DDA7C-A610-0C4D-9D94-695BD93E5840}" type="pres">
      <dgm:prSet presAssocID="{8EA593C6-41C1-E24C-B099-DC11D6555C04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E69A1173-2A75-4E4F-AC3E-EF5F62D1D9A6}" type="pres">
      <dgm:prSet presAssocID="{5E1221CB-8648-D441-937A-FFC8938206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44609-F301-8A42-A43C-2484A1E2ECF0}" type="pres">
      <dgm:prSet presAssocID="{BD349E4A-6B10-294A-8469-8A05D270D1D8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31732CBF-A6F3-7742-94C9-2DAB01ECF7F4}" type="pres">
      <dgm:prSet presAssocID="{6BE550BC-67E6-5745-8E3F-C9D61D907D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68A21-E6B9-0743-AB24-980CFA4D4DED}" type="presOf" srcId="{A556B7D5-2E24-C841-9ADB-DF89AB3751D1}" destId="{A246953C-B254-334D-BBBC-157A36DB3EBD}" srcOrd="0" destOrd="0" presId="urn:microsoft.com/office/officeart/2005/8/layout/radial4"/>
    <dgm:cxn modelId="{49AE87F7-A34A-4A4E-98B4-E5964B793F0D}" srcId="{8C8E8A0E-93A7-7442-A0B4-0BD7F4159669}" destId="{5E1221CB-8648-D441-937A-FFC8938206C0}" srcOrd="2" destOrd="0" parTransId="{8EA593C6-41C1-E24C-B099-DC11D6555C04}" sibTransId="{ABE86A31-8335-B947-9882-DD65600048BA}"/>
    <dgm:cxn modelId="{475D6795-96EE-7A46-9A53-EA6571EE6961}" srcId="{8C8E8A0E-93A7-7442-A0B4-0BD7F4159669}" destId="{A556B7D5-2E24-C841-9ADB-DF89AB3751D1}" srcOrd="1" destOrd="0" parTransId="{244A0FF3-65FE-0E45-A758-774F07A385E6}" sibTransId="{BD672ABD-5FE7-3948-8154-C275F1A23393}"/>
    <dgm:cxn modelId="{DAEB1ADE-6A44-5245-9369-09236C085345}" srcId="{8C8E8A0E-93A7-7442-A0B4-0BD7F4159669}" destId="{F8263309-E092-3E48-8648-5BC9F95F7AE6}" srcOrd="0" destOrd="0" parTransId="{A4899B7C-9E46-4249-A2B3-BB83AD3784A9}" sibTransId="{FA060084-D71A-2540-B65C-A9A0ED03D98E}"/>
    <dgm:cxn modelId="{AFC13693-7243-1D44-BD55-9025906611E9}" type="presOf" srcId="{8EA593C6-41C1-E24C-B099-DC11D6555C04}" destId="{D75DDA7C-A610-0C4D-9D94-695BD93E5840}" srcOrd="0" destOrd="0" presId="urn:microsoft.com/office/officeart/2005/8/layout/radial4"/>
    <dgm:cxn modelId="{A272C2D5-35B3-DB43-B10A-D410E2F779F1}" type="presOf" srcId="{A4899B7C-9E46-4249-A2B3-BB83AD3784A9}" destId="{AC5621BC-D5F3-384F-828D-57534D042EF4}" srcOrd="0" destOrd="0" presId="urn:microsoft.com/office/officeart/2005/8/layout/radial4"/>
    <dgm:cxn modelId="{ECD580C0-3A00-F343-943B-E4DC748EC6EF}" srcId="{8C8E8A0E-93A7-7442-A0B4-0BD7F4159669}" destId="{6BE550BC-67E6-5745-8E3F-C9D61D907DC7}" srcOrd="3" destOrd="0" parTransId="{BD349E4A-6B10-294A-8469-8A05D270D1D8}" sibTransId="{B55A0801-00AF-F642-B800-4A10FF793CA8}"/>
    <dgm:cxn modelId="{5751B8F3-34EE-E44B-9FA9-74644563DFB7}" type="presOf" srcId="{F8263309-E092-3E48-8648-5BC9F95F7AE6}" destId="{F5BA1CBA-6456-8B43-8B9C-DCCED17138CE}" srcOrd="0" destOrd="0" presId="urn:microsoft.com/office/officeart/2005/8/layout/radial4"/>
    <dgm:cxn modelId="{1C8231FD-4550-7345-AF82-AF007A2AA4EE}" srcId="{B5885FCC-D446-0645-BC8C-3447B9E9ABF8}" destId="{8C8E8A0E-93A7-7442-A0B4-0BD7F4159669}" srcOrd="0" destOrd="0" parTransId="{7FDAA2A4-4F1D-BB47-9422-EFE5ED870200}" sibTransId="{DF321991-0061-8847-8F28-5636FE0D2BE1}"/>
    <dgm:cxn modelId="{2327BD37-A258-3643-A29A-CF553BDE07A7}" type="presOf" srcId="{8C8E8A0E-93A7-7442-A0B4-0BD7F4159669}" destId="{4D832401-8F59-CA42-AA76-D03C6B549BE9}" srcOrd="0" destOrd="0" presId="urn:microsoft.com/office/officeart/2005/8/layout/radial4"/>
    <dgm:cxn modelId="{F6A3ABB5-BC06-D545-9BEA-0D40AB05C763}" type="presOf" srcId="{5E1221CB-8648-D441-937A-FFC8938206C0}" destId="{E69A1173-2A75-4E4F-AC3E-EF5F62D1D9A6}" srcOrd="0" destOrd="0" presId="urn:microsoft.com/office/officeart/2005/8/layout/radial4"/>
    <dgm:cxn modelId="{6C4C23E9-80BC-5644-8B22-95EF41211D9C}" type="presOf" srcId="{BD349E4A-6B10-294A-8469-8A05D270D1D8}" destId="{51C44609-F301-8A42-A43C-2484A1E2ECF0}" srcOrd="0" destOrd="0" presId="urn:microsoft.com/office/officeart/2005/8/layout/radial4"/>
    <dgm:cxn modelId="{334FE9FA-3538-5F47-B67C-65E39E9D5F13}" type="presOf" srcId="{244A0FF3-65FE-0E45-A758-774F07A385E6}" destId="{B3D8D56E-6871-B948-B27C-AABA3D80DD2A}" srcOrd="0" destOrd="0" presId="urn:microsoft.com/office/officeart/2005/8/layout/radial4"/>
    <dgm:cxn modelId="{CAF3C353-D0C8-5E4C-B5EB-7B344E4612DE}" type="presOf" srcId="{B5885FCC-D446-0645-BC8C-3447B9E9ABF8}" destId="{CAFB8C3C-22B4-3E40-A294-15895FAE5257}" srcOrd="0" destOrd="0" presId="urn:microsoft.com/office/officeart/2005/8/layout/radial4"/>
    <dgm:cxn modelId="{F02220FD-9308-7844-8452-0682A9E29EFF}" type="presOf" srcId="{6BE550BC-67E6-5745-8E3F-C9D61D907DC7}" destId="{31732CBF-A6F3-7742-94C9-2DAB01ECF7F4}" srcOrd="0" destOrd="0" presId="urn:microsoft.com/office/officeart/2005/8/layout/radial4"/>
    <dgm:cxn modelId="{5A6C4D93-7B4B-BF41-8F98-280CFF66733B}" type="presParOf" srcId="{CAFB8C3C-22B4-3E40-A294-15895FAE5257}" destId="{4D832401-8F59-CA42-AA76-D03C6B549BE9}" srcOrd="0" destOrd="0" presId="urn:microsoft.com/office/officeart/2005/8/layout/radial4"/>
    <dgm:cxn modelId="{E2BDB7EE-0F57-8E46-86D6-A2413ED9AC03}" type="presParOf" srcId="{CAFB8C3C-22B4-3E40-A294-15895FAE5257}" destId="{AC5621BC-D5F3-384F-828D-57534D042EF4}" srcOrd="1" destOrd="0" presId="urn:microsoft.com/office/officeart/2005/8/layout/radial4"/>
    <dgm:cxn modelId="{6B84259C-6D01-6943-9C83-4F7A788F2DA9}" type="presParOf" srcId="{CAFB8C3C-22B4-3E40-A294-15895FAE5257}" destId="{F5BA1CBA-6456-8B43-8B9C-DCCED17138CE}" srcOrd="2" destOrd="0" presId="urn:microsoft.com/office/officeart/2005/8/layout/radial4"/>
    <dgm:cxn modelId="{45A11168-DF21-6F4F-A72D-A43875EA0338}" type="presParOf" srcId="{CAFB8C3C-22B4-3E40-A294-15895FAE5257}" destId="{B3D8D56E-6871-B948-B27C-AABA3D80DD2A}" srcOrd="3" destOrd="0" presId="urn:microsoft.com/office/officeart/2005/8/layout/radial4"/>
    <dgm:cxn modelId="{38ADB3F6-6BA1-7645-9A76-08AD29A70C8B}" type="presParOf" srcId="{CAFB8C3C-22B4-3E40-A294-15895FAE5257}" destId="{A246953C-B254-334D-BBBC-157A36DB3EBD}" srcOrd="4" destOrd="0" presId="urn:microsoft.com/office/officeart/2005/8/layout/radial4"/>
    <dgm:cxn modelId="{F7DA7AB9-15DA-C840-ACB3-900A9648ACA6}" type="presParOf" srcId="{CAFB8C3C-22B4-3E40-A294-15895FAE5257}" destId="{D75DDA7C-A610-0C4D-9D94-695BD93E5840}" srcOrd="5" destOrd="0" presId="urn:microsoft.com/office/officeart/2005/8/layout/radial4"/>
    <dgm:cxn modelId="{7F0DBD27-34D3-F549-9598-9F23C71E5838}" type="presParOf" srcId="{CAFB8C3C-22B4-3E40-A294-15895FAE5257}" destId="{E69A1173-2A75-4E4F-AC3E-EF5F62D1D9A6}" srcOrd="6" destOrd="0" presId="urn:microsoft.com/office/officeart/2005/8/layout/radial4"/>
    <dgm:cxn modelId="{E4A1B3FA-3A90-DA4F-81A0-3BCE30E3C793}" type="presParOf" srcId="{CAFB8C3C-22B4-3E40-A294-15895FAE5257}" destId="{51C44609-F301-8A42-A43C-2484A1E2ECF0}" srcOrd="7" destOrd="0" presId="urn:microsoft.com/office/officeart/2005/8/layout/radial4"/>
    <dgm:cxn modelId="{69A9E105-E15E-014C-9247-0A713EB5289D}" type="presParOf" srcId="{CAFB8C3C-22B4-3E40-A294-15895FAE5257}" destId="{31732CBF-A6F3-7742-94C9-2DAB01ECF7F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DF89B6-3D9B-6B4E-AC22-8CD09D621C45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D3AD03-8123-6A45-9502-586C909C5EBD}">
      <dgm:prSet/>
      <dgm:spPr/>
      <dgm:t>
        <a:bodyPr/>
        <a:lstStyle/>
        <a:p>
          <a:pPr rtl="0"/>
          <a:r>
            <a:rPr lang="en-US" dirty="0" smtClean="0"/>
            <a:t>submitted common format raw data from most major instrument types </a:t>
          </a:r>
          <a:endParaRPr lang="en-US" dirty="0"/>
        </a:p>
      </dgm:t>
    </dgm:pt>
    <dgm:pt modelId="{36A847CB-8FD7-9D42-A7D9-73007CBD8111}" type="parTrans" cxnId="{E33F06BE-0E29-E045-AE17-988E1573B2ED}">
      <dgm:prSet/>
      <dgm:spPr/>
      <dgm:t>
        <a:bodyPr/>
        <a:lstStyle/>
        <a:p>
          <a:endParaRPr lang="en-US"/>
        </a:p>
      </dgm:t>
    </dgm:pt>
    <dgm:pt modelId="{D7332CF2-7427-A141-A6E9-4CE69FA8D0B4}" type="sibTrans" cxnId="{E33F06BE-0E29-E045-AE17-988E1573B2ED}">
      <dgm:prSet/>
      <dgm:spPr/>
      <dgm:t>
        <a:bodyPr/>
        <a:lstStyle/>
        <a:p>
          <a:endParaRPr lang="en-US"/>
        </a:p>
      </dgm:t>
    </dgm:pt>
    <dgm:pt modelId="{F0D6DDE3-FE2E-9A4F-A03D-AF0C1E32640A}">
      <dgm:prSet/>
      <dgm:spPr/>
      <dgm:t>
        <a:bodyPr/>
        <a:lstStyle/>
        <a:p>
          <a:pPr rtl="0"/>
          <a:r>
            <a:rPr lang="en-US" dirty="0" smtClean="0"/>
            <a:t>Calibration: curated PI instrument inventories &amp; calibration data application</a:t>
          </a:r>
          <a:endParaRPr lang="en-US" dirty="0"/>
        </a:p>
      </dgm:t>
    </dgm:pt>
    <dgm:pt modelId="{2CE29AE4-AB3A-CB43-A21B-7AD2A4A612D6}" type="parTrans" cxnId="{DF31E225-D849-A748-985E-E649DEB98F67}">
      <dgm:prSet/>
      <dgm:spPr/>
      <dgm:t>
        <a:bodyPr/>
        <a:lstStyle/>
        <a:p>
          <a:endParaRPr lang="en-US"/>
        </a:p>
      </dgm:t>
    </dgm:pt>
    <dgm:pt modelId="{B2D0A7A5-805D-E94D-A8BF-D3F8D455B44C}" type="sibTrans" cxnId="{DF31E225-D849-A748-985E-E649DEB98F67}">
      <dgm:prSet/>
      <dgm:spPr/>
      <dgm:t>
        <a:bodyPr/>
        <a:lstStyle/>
        <a:p>
          <a:endParaRPr lang="en-US"/>
        </a:p>
      </dgm:t>
    </dgm:pt>
    <dgm:pt modelId="{4479BEA8-EAAF-BA45-8D5A-0319B4A07EF0}">
      <dgm:prSet/>
      <dgm:spPr/>
      <dgm:t>
        <a:bodyPr/>
        <a:lstStyle/>
        <a:p>
          <a:pPr rtl="0"/>
          <a:r>
            <a:rPr lang="en-US" dirty="0" smtClean="0"/>
            <a:t>Processing: common schemes, providing detailed best error estimates</a:t>
          </a:r>
          <a:endParaRPr lang="en-US" dirty="0"/>
        </a:p>
      </dgm:t>
    </dgm:pt>
    <dgm:pt modelId="{01408275-424F-364A-BBFA-0758BE313083}" type="parTrans" cxnId="{00A30E64-A666-F242-A094-D3AFC3F3A740}">
      <dgm:prSet/>
      <dgm:spPr/>
      <dgm:t>
        <a:bodyPr/>
        <a:lstStyle/>
        <a:p>
          <a:endParaRPr lang="en-US"/>
        </a:p>
      </dgm:t>
    </dgm:pt>
    <dgm:pt modelId="{D25B784D-F032-404F-984A-91BF0F46DC44}" type="sibTrans" cxnId="{00A30E64-A666-F242-A094-D3AFC3F3A740}">
      <dgm:prSet/>
      <dgm:spPr/>
      <dgm:t>
        <a:bodyPr/>
        <a:lstStyle/>
        <a:p>
          <a:endParaRPr lang="en-US"/>
        </a:p>
      </dgm:t>
    </dgm:pt>
    <dgm:pt modelId="{7A4BB9EC-A84E-F84B-8AEF-C179F9D211E5}">
      <dgm:prSet/>
      <dgm:spPr/>
      <dgm:t>
        <a:bodyPr/>
        <a:lstStyle/>
        <a:p>
          <a:pPr rtl="0"/>
          <a:r>
            <a:rPr lang="en-US" dirty="0" smtClean="0"/>
            <a:t>Quality Assurance: application of consensus standard methods</a:t>
          </a:r>
          <a:endParaRPr lang="en-US" dirty="0"/>
        </a:p>
      </dgm:t>
    </dgm:pt>
    <dgm:pt modelId="{FD934947-D2EA-4A48-A8B2-7D03A2BDAD72}" type="parTrans" cxnId="{6891734B-F321-044F-BE8C-DB807D0AB4FD}">
      <dgm:prSet/>
      <dgm:spPr/>
      <dgm:t>
        <a:bodyPr/>
        <a:lstStyle/>
        <a:p>
          <a:endParaRPr lang="en-US"/>
        </a:p>
      </dgm:t>
    </dgm:pt>
    <dgm:pt modelId="{C5C5F1DA-63B6-BB44-9701-DDA73C15243D}" type="sibTrans" cxnId="{6891734B-F321-044F-BE8C-DB807D0AB4FD}">
      <dgm:prSet/>
      <dgm:spPr/>
      <dgm:t>
        <a:bodyPr/>
        <a:lstStyle/>
        <a:p>
          <a:endParaRPr lang="en-US"/>
        </a:p>
      </dgm:t>
    </dgm:pt>
    <dgm:pt modelId="{3D4B00AB-413A-5643-8163-678554F00700}">
      <dgm:prSet/>
      <dgm:spPr/>
      <dgm:t>
        <a:bodyPr/>
        <a:lstStyle/>
        <a:p>
          <a:pPr rtl="0"/>
          <a:r>
            <a:rPr lang="en-US" dirty="0" smtClean="0"/>
            <a:t>Archive: common formats for archive, pass through to existing archives</a:t>
          </a:r>
          <a:endParaRPr lang="en-US" dirty="0"/>
        </a:p>
      </dgm:t>
    </dgm:pt>
    <dgm:pt modelId="{72523E09-861B-4F42-AA0C-D8FAB1B10262}" type="parTrans" cxnId="{E70D5DE6-5C68-1A42-8E3D-D5D35E1633AF}">
      <dgm:prSet/>
      <dgm:spPr/>
      <dgm:t>
        <a:bodyPr/>
        <a:lstStyle/>
        <a:p>
          <a:endParaRPr lang="en-US"/>
        </a:p>
      </dgm:t>
    </dgm:pt>
    <dgm:pt modelId="{DBF660DE-3BC8-0147-9649-4B56D818A10A}" type="sibTrans" cxnId="{E70D5DE6-5C68-1A42-8E3D-D5D35E1633AF}">
      <dgm:prSet/>
      <dgm:spPr/>
      <dgm:t>
        <a:bodyPr/>
        <a:lstStyle/>
        <a:p>
          <a:endParaRPr lang="en-US"/>
        </a:p>
      </dgm:t>
    </dgm:pt>
    <dgm:pt modelId="{04C0298E-6182-214B-A491-49841E7421EC}" type="pres">
      <dgm:prSet presAssocID="{51DF89B6-3D9B-6B4E-AC22-8CD09D621C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9DBB19-D20E-1141-851F-2D8AD06227EA}" type="pres">
      <dgm:prSet presAssocID="{51DF89B6-3D9B-6B4E-AC22-8CD09D621C45}" presName="arrow" presStyleLbl="bgShp" presStyleIdx="0" presStyleCnt="1"/>
      <dgm:spPr/>
    </dgm:pt>
    <dgm:pt modelId="{8D3CE5C4-7EE7-D047-9C43-9BD3959B88D5}" type="pres">
      <dgm:prSet presAssocID="{51DF89B6-3D9B-6B4E-AC22-8CD09D621C45}" presName="linearProcess" presStyleCnt="0"/>
      <dgm:spPr/>
    </dgm:pt>
    <dgm:pt modelId="{BEF6093D-44B7-4743-9781-524678B62600}" type="pres">
      <dgm:prSet presAssocID="{5CD3AD03-8123-6A45-9502-586C909C5EB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4A6D9-3CEA-924E-9024-45E087DE4E10}" type="pres">
      <dgm:prSet presAssocID="{D7332CF2-7427-A141-A6E9-4CE69FA8D0B4}" presName="sibTrans" presStyleCnt="0"/>
      <dgm:spPr/>
    </dgm:pt>
    <dgm:pt modelId="{A1BCF797-F4DD-9B4C-8DD3-3B06BF697010}" type="pres">
      <dgm:prSet presAssocID="{F0D6DDE3-FE2E-9A4F-A03D-AF0C1E32640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EDECC-A4BA-5341-A761-77055CD3B9AF}" type="pres">
      <dgm:prSet presAssocID="{B2D0A7A5-805D-E94D-A8BF-D3F8D455B44C}" presName="sibTrans" presStyleCnt="0"/>
      <dgm:spPr/>
    </dgm:pt>
    <dgm:pt modelId="{80F2DD9E-C71B-EC43-88F5-2DAABA7B2F0A}" type="pres">
      <dgm:prSet presAssocID="{4479BEA8-EAAF-BA45-8D5A-0319B4A07EF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34227-C5B4-EE4C-9E97-51FF0CA53DFC}" type="pres">
      <dgm:prSet presAssocID="{D25B784D-F032-404F-984A-91BF0F46DC44}" presName="sibTrans" presStyleCnt="0"/>
      <dgm:spPr/>
    </dgm:pt>
    <dgm:pt modelId="{117B41F9-F66C-1D4C-B592-21E44AE8E398}" type="pres">
      <dgm:prSet presAssocID="{7A4BB9EC-A84E-F84B-8AEF-C179F9D211E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0A732-CC4E-E842-9258-05BBDAD5CBBD}" type="pres">
      <dgm:prSet presAssocID="{C5C5F1DA-63B6-BB44-9701-DDA73C15243D}" presName="sibTrans" presStyleCnt="0"/>
      <dgm:spPr/>
    </dgm:pt>
    <dgm:pt modelId="{902CD9B2-9E28-A245-9D66-B5BB93F7A218}" type="pres">
      <dgm:prSet presAssocID="{3D4B00AB-413A-5643-8163-678554F0070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6030AA-9289-8C45-8FC6-A32383A72EDD}" type="presOf" srcId="{51DF89B6-3D9B-6B4E-AC22-8CD09D621C45}" destId="{04C0298E-6182-214B-A491-49841E7421EC}" srcOrd="0" destOrd="0" presId="urn:microsoft.com/office/officeart/2005/8/layout/hProcess9"/>
    <dgm:cxn modelId="{BA88A627-966D-494C-9379-0405E3AE71D2}" type="presOf" srcId="{F0D6DDE3-FE2E-9A4F-A03D-AF0C1E32640A}" destId="{A1BCF797-F4DD-9B4C-8DD3-3B06BF697010}" srcOrd="0" destOrd="0" presId="urn:microsoft.com/office/officeart/2005/8/layout/hProcess9"/>
    <dgm:cxn modelId="{E70D5DE6-5C68-1A42-8E3D-D5D35E1633AF}" srcId="{51DF89B6-3D9B-6B4E-AC22-8CD09D621C45}" destId="{3D4B00AB-413A-5643-8163-678554F00700}" srcOrd="4" destOrd="0" parTransId="{72523E09-861B-4F42-AA0C-D8FAB1B10262}" sibTransId="{DBF660DE-3BC8-0147-9649-4B56D818A10A}"/>
    <dgm:cxn modelId="{0D5ADAC3-790B-F246-8141-75E930B463E8}" type="presOf" srcId="{4479BEA8-EAAF-BA45-8D5A-0319B4A07EF0}" destId="{80F2DD9E-C71B-EC43-88F5-2DAABA7B2F0A}" srcOrd="0" destOrd="0" presId="urn:microsoft.com/office/officeart/2005/8/layout/hProcess9"/>
    <dgm:cxn modelId="{DF31E225-D849-A748-985E-E649DEB98F67}" srcId="{51DF89B6-3D9B-6B4E-AC22-8CD09D621C45}" destId="{F0D6DDE3-FE2E-9A4F-A03D-AF0C1E32640A}" srcOrd="1" destOrd="0" parTransId="{2CE29AE4-AB3A-CB43-A21B-7AD2A4A612D6}" sibTransId="{B2D0A7A5-805D-E94D-A8BF-D3F8D455B44C}"/>
    <dgm:cxn modelId="{6891734B-F321-044F-BE8C-DB807D0AB4FD}" srcId="{51DF89B6-3D9B-6B4E-AC22-8CD09D621C45}" destId="{7A4BB9EC-A84E-F84B-8AEF-C179F9D211E5}" srcOrd="3" destOrd="0" parTransId="{FD934947-D2EA-4A48-A8B2-7D03A2BDAD72}" sibTransId="{C5C5F1DA-63B6-BB44-9701-DDA73C15243D}"/>
    <dgm:cxn modelId="{513DFC7B-389E-E243-A504-C9CFD80A582F}" type="presOf" srcId="{7A4BB9EC-A84E-F84B-8AEF-C179F9D211E5}" destId="{117B41F9-F66C-1D4C-B592-21E44AE8E398}" srcOrd="0" destOrd="0" presId="urn:microsoft.com/office/officeart/2005/8/layout/hProcess9"/>
    <dgm:cxn modelId="{E33F06BE-0E29-E045-AE17-988E1573B2ED}" srcId="{51DF89B6-3D9B-6B4E-AC22-8CD09D621C45}" destId="{5CD3AD03-8123-6A45-9502-586C909C5EBD}" srcOrd="0" destOrd="0" parTransId="{36A847CB-8FD7-9D42-A7D9-73007CBD8111}" sibTransId="{D7332CF2-7427-A141-A6E9-4CE69FA8D0B4}"/>
    <dgm:cxn modelId="{976DA0DF-AAA1-5442-96D1-DF48D43C5746}" type="presOf" srcId="{3D4B00AB-413A-5643-8163-678554F00700}" destId="{902CD9B2-9E28-A245-9D66-B5BB93F7A218}" srcOrd="0" destOrd="0" presId="urn:microsoft.com/office/officeart/2005/8/layout/hProcess9"/>
    <dgm:cxn modelId="{00A30E64-A666-F242-A094-D3AFC3F3A740}" srcId="{51DF89B6-3D9B-6B4E-AC22-8CD09D621C45}" destId="{4479BEA8-EAAF-BA45-8D5A-0319B4A07EF0}" srcOrd="2" destOrd="0" parTransId="{01408275-424F-364A-BBFA-0758BE313083}" sibTransId="{D25B784D-F032-404F-984A-91BF0F46DC44}"/>
    <dgm:cxn modelId="{938B88C9-A6F6-074C-A004-FA6ABE37A088}" type="presOf" srcId="{5CD3AD03-8123-6A45-9502-586C909C5EBD}" destId="{BEF6093D-44B7-4743-9781-524678B62600}" srcOrd="0" destOrd="0" presId="urn:microsoft.com/office/officeart/2005/8/layout/hProcess9"/>
    <dgm:cxn modelId="{397D49DF-FAA2-8E4A-BF45-EF4048C65F93}" type="presParOf" srcId="{04C0298E-6182-214B-A491-49841E7421EC}" destId="{859DBB19-D20E-1141-851F-2D8AD06227EA}" srcOrd="0" destOrd="0" presId="urn:microsoft.com/office/officeart/2005/8/layout/hProcess9"/>
    <dgm:cxn modelId="{42CBC9E4-4BBC-6144-92FA-08FFD4881EC0}" type="presParOf" srcId="{04C0298E-6182-214B-A491-49841E7421EC}" destId="{8D3CE5C4-7EE7-D047-9C43-9BD3959B88D5}" srcOrd="1" destOrd="0" presId="urn:microsoft.com/office/officeart/2005/8/layout/hProcess9"/>
    <dgm:cxn modelId="{A78A37D6-0782-8648-92F9-9D74A0D06692}" type="presParOf" srcId="{8D3CE5C4-7EE7-D047-9C43-9BD3959B88D5}" destId="{BEF6093D-44B7-4743-9781-524678B62600}" srcOrd="0" destOrd="0" presId="urn:microsoft.com/office/officeart/2005/8/layout/hProcess9"/>
    <dgm:cxn modelId="{B8767844-4950-6644-8866-66356FDDA6CD}" type="presParOf" srcId="{8D3CE5C4-7EE7-D047-9C43-9BD3959B88D5}" destId="{76A4A6D9-3CEA-924E-9024-45E087DE4E10}" srcOrd="1" destOrd="0" presId="urn:microsoft.com/office/officeart/2005/8/layout/hProcess9"/>
    <dgm:cxn modelId="{62CB1D41-C3CF-F845-A7D6-25E4020F1576}" type="presParOf" srcId="{8D3CE5C4-7EE7-D047-9C43-9BD3959B88D5}" destId="{A1BCF797-F4DD-9B4C-8DD3-3B06BF697010}" srcOrd="2" destOrd="0" presId="urn:microsoft.com/office/officeart/2005/8/layout/hProcess9"/>
    <dgm:cxn modelId="{9EDD3C02-3AEA-6D42-9E72-2AE442949C57}" type="presParOf" srcId="{8D3CE5C4-7EE7-D047-9C43-9BD3959B88D5}" destId="{211EDECC-A4BA-5341-A761-77055CD3B9AF}" srcOrd="3" destOrd="0" presId="urn:microsoft.com/office/officeart/2005/8/layout/hProcess9"/>
    <dgm:cxn modelId="{BF0A51AA-6039-E94E-A45F-48D12BF77FD6}" type="presParOf" srcId="{8D3CE5C4-7EE7-D047-9C43-9BD3959B88D5}" destId="{80F2DD9E-C71B-EC43-88F5-2DAABA7B2F0A}" srcOrd="4" destOrd="0" presId="urn:microsoft.com/office/officeart/2005/8/layout/hProcess9"/>
    <dgm:cxn modelId="{1F72C4F6-C6AD-4047-B226-6F421FD205D8}" type="presParOf" srcId="{8D3CE5C4-7EE7-D047-9C43-9BD3959B88D5}" destId="{DF234227-C5B4-EE4C-9E97-51FF0CA53DFC}" srcOrd="5" destOrd="0" presId="urn:microsoft.com/office/officeart/2005/8/layout/hProcess9"/>
    <dgm:cxn modelId="{E3B57E75-C2F5-A548-B630-7AE9FAE3FD6F}" type="presParOf" srcId="{8D3CE5C4-7EE7-D047-9C43-9BD3959B88D5}" destId="{117B41F9-F66C-1D4C-B592-21E44AE8E398}" srcOrd="6" destOrd="0" presId="urn:microsoft.com/office/officeart/2005/8/layout/hProcess9"/>
    <dgm:cxn modelId="{44118186-809E-864C-93B8-82C252E9D3AD}" type="presParOf" srcId="{8D3CE5C4-7EE7-D047-9C43-9BD3959B88D5}" destId="{9A60A732-CC4E-E842-9258-05BBDAD5CBBD}" srcOrd="7" destOrd="0" presId="urn:microsoft.com/office/officeart/2005/8/layout/hProcess9"/>
    <dgm:cxn modelId="{781B717B-9F02-CB45-AB56-F52C60D0F164}" type="presParOf" srcId="{8D3CE5C4-7EE7-D047-9C43-9BD3959B88D5}" destId="{902CD9B2-9E28-A245-9D66-B5BB93F7A21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DF89B6-3D9B-6B4E-AC22-8CD09D621C45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D3AD03-8123-6A45-9502-586C909C5EB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submitted common format raw data from most major instrument types </a:t>
          </a:r>
          <a:endParaRPr lang="en-US" dirty="0"/>
        </a:p>
      </dgm:t>
    </dgm:pt>
    <dgm:pt modelId="{36A847CB-8FD7-9D42-A7D9-73007CBD8111}" type="parTrans" cxnId="{E33F06BE-0E29-E045-AE17-988E1573B2ED}">
      <dgm:prSet/>
      <dgm:spPr/>
      <dgm:t>
        <a:bodyPr/>
        <a:lstStyle/>
        <a:p>
          <a:endParaRPr lang="en-US"/>
        </a:p>
      </dgm:t>
    </dgm:pt>
    <dgm:pt modelId="{D7332CF2-7427-A141-A6E9-4CE69FA8D0B4}" type="sibTrans" cxnId="{E33F06BE-0E29-E045-AE17-988E1573B2ED}">
      <dgm:prSet/>
      <dgm:spPr/>
      <dgm:t>
        <a:bodyPr/>
        <a:lstStyle/>
        <a:p>
          <a:endParaRPr lang="en-US"/>
        </a:p>
      </dgm:t>
    </dgm:pt>
    <dgm:pt modelId="{F0D6DDE3-FE2E-9A4F-A03D-AF0C1E32640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Calibration: curated PI instrument inventories &amp; calibration data application</a:t>
          </a:r>
          <a:endParaRPr lang="en-US" dirty="0"/>
        </a:p>
      </dgm:t>
    </dgm:pt>
    <dgm:pt modelId="{2CE29AE4-AB3A-CB43-A21B-7AD2A4A612D6}" type="parTrans" cxnId="{DF31E225-D849-A748-985E-E649DEB98F67}">
      <dgm:prSet/>
      <dgm:spPr/>
      <dgm:t>
        <a:bodyPr/>
        <a:lstStyle/>
        <a:p>
          <a:endParaRPr lang="en-US"/>
        </a:p>
      </dgm:t>
    </dgm:pt>
    <dgm:pt modelId="{B2D0A7A5-805D-E94D-A8BF-D3F8D455B44C}" type="sibTrans" cxnId="{DF31E225-D849-A748-985E-E649DEB98F67}">
      <dgm:prSet/>
      <dgm:spPr/>
      <dgm:t>
        <a:bodyPr/>
        <a:lstStyle/>
        <a:p>
          <a:endParaRPr lang="en-US"/>
        </a:p>
      </dgm:t>
    </dgm:pt>
    <dgm:pt modelId="{4479BEA8-EAAF-BA45-8D5A-0319B4A07EF0}">
      <dgm:prSet/>
      <dgm:spPr/>
      <dgm:t>
        <a:bodyPr/>
        <a:lstStyle/>
        <a:p>
          <a:pPr rtl="0"/>
          <a:r>
            <a:rPr lang="en-US" dirty="0" smtClean="0"/>
            <a:t>Processing: common schemes, providing detailed best error estimates</a:t>
          </a:r>
          <a:endParaRPr lang="en-US" dirty="0"/>
        </a:p>
      </dgm:t>
    </dgm:pt>
    <dgm:pt modelId="{01408275-424F-364A-BBFA-0758BE313083}" type="parTrans" cxnId="{00A30E64-A666-F242-A094-D3AFC3F3A740}">
      <dgm:prSet/>
      <dgm:spPr/>
      <dgm:t>
        <a:bodyPr/>
        <a:lstStyle/>
        <a:p>
          <a:endParaRPr lang="en-US"/>
        </a:p>
      </dgm:t>
    </dgm:pt>
    <dgm:pt modelId="{D25B784D-F032-404F-984A-91BF0F46DC44}" type="sibTrans" cxnId="{00A30E64-A666-F242-A094-D3AFC3F3A740}">
      <dgm:prSet/>
      <dgm:spPr/>
      <dgm:t>
        <a:bodyPr/>
        <a:lstStyle/>
        <a:p>
          <a:endParaRPr lang="en-US"/>
        </a:p>
      </dgm:t>
    </dgm:pt>
    <dgm:pt modelId="{7A4BB9EC-A84E-F84B-8AEF-C179F9D211E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/>
            <a:t>Quality Assurance: application of consensus standard methods</a:t>
          </a:r>
          <a:endParaRPr lang="en-US" dirty="0"/>
        </a:p>
      </dgm:t>
    </dgm:pt>
    <dgm:pt modelId="{FD934947-D2EA-4A48-A8B2-7D03A2BDAD72}" type="parTrans" cxnId="{6891734B-F321-044F-BE8C-DB807D0AB4FD}">
      <dgm:prSet/>
      <dgm:spPr/>
      <dgm:t>
        <a:bodyPr/>
        <a:lstStyle/>
        <a:p>
          <a:endParaRPr lang="en-US"/>
        </a:p>
      </dgm:t>
    </dgm:pt>
    <dgm:pt modelId="{C5C5F1DA-63B6-BB44-9701-DDA73C15243D}" type="sibTrans" cxnId="{6891734B-F321-044F-BE8C-DB807D0AB4FD}">
      <dgm:prSet/>
      <dgm:spPr/>
      <dgm:t>
        <a:bodyPr/>
        <a:lstStyle/>
        <a:p>
          <a:endParaRPr lang="en-US"/>
        </a:p>
      </dgm:t>
    </dgm:pt>
    <dgm:pt modelId="{3D4B00AB-413A-5643-8163-678554F0070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Archive: common formats for archive, easy dissemination, IP protection</a:t>
          </a:r>
          <a:endParaRPr lang="en-US" dirty="0"/>
        </a:p>
      </dgm:t>
    </dgm:pt>
    <dgm:pt modelId="{72523E09-861B-4F42-AA0C-D8FAB1B10262}" type="parTrans" cxnId="{E70D5DE6-5C68-1A42-8E3D-D5D35E1633AF}">
      <dgm:prSet/>
      <dgm:spPr/>
      <dgm:t>
        <a:bodyPr/>
        <a:lstStyle/>
        <a:p>
          <a:endParaRPr lang="en-US"/>
        </a:p>
      </dgm:t>
    </dgm:pt>
    <dgm:pt modelId="{DBF660DE-3BC8-0147-9649-4B56D818A10A}" type="sibTrans" cxnId="{E70D5DE6-5C68-1A42-8E3D-D5D35E1633AF}">
      <dgm:prSet/>
      <dgm:spPr/>
      <dgm:t>
        <a:bodyPr/>
        <a:lstStyle/>
        <a:p>
          <a:endParaRPr lang="en-US"/>
        </a:p>
      </dgm:t>
    </dgm:pt>
    <dgm:pt modelId="{04C0298E-6182-214B-A491-49841E7421EC}" type="pres">
      <dgm:prSet presAssocID="{51DF89B6-3D9B-6B4E-AC22-8CD09D621C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9DBB19-D20E-1141-851F-2D8AD06227EA}" type="pres">
      <dgm:prSet presAssocID="{51DF89B6-3D9B-6B4E-AC22-8CD09D621C45}" presName="arrow" presStyleLbl="bgShp" presStyleIdx="0" presStyleCnt="1"/>
      <dgm:spPr/>
    </dgm:pt>
    <dgm:pt modelId="{8D3CE5C4-7EE7-D047-9C43-9BD3959B88D5}" type="pres">
      <dgm:prSet presAssocID="{51DF89B6-3D9B-6B4E-AC22-8CD09D621C45}" presName="linearProcess" presStyleCnt="0"/>
      <dgm:spPr/>
    </dgm:pt>
    <dgm:pt modelId="{BEF6093D-44B7-4743-9781-524678B62600}" type="pres">
      <dgm:prSet presAssocID="{5CD3AD03-8123-6A45-9502-586C909C5EB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4A6D9-3CEA-924E-9024-45E087DE4E10}" type="pres">
      <dgm:prSet presAssocID="{D7332CF2-7427-A141-A6E9-4CE69FA8D0B4}" presName="sibTrans" presStyleCnt="0"/>
      <dgm:spPr/>
    </dgm:pt>
    <dgm:pt modelId="{A1BCF797-F4DD-9B4C-8DD3-3B06BF697010}" type="pres">
      <dgm:prSet presAssocID="{F0D6DDE3-FE2E-9A4F-A03D-AF0C1E32640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EDECC-A4BA-5341-A761-77055CD3B9AF}" type="pres">
      <dgm:prSet presAssocID="{B2D0A7A5-805D-E94D-A8BF-D3F8D455B44C}" presName="sibTrans" presStyleCnt="0"/>
      <dgm:spPr/>
    </dgm:pt>
    <dgm:pt modelId="{80F2DD9E-C71B-EC43-88F5-2DAABA7B2F0A}" type="pres">
      <dgm:prSet presAssocID="{4479BEA8-EAAF-BA45-8D5A-0319B4A07EF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34227-C5B4-EE4C-9E97-51FF0CA53DFC}" type="pres">
      <dgm:prSet presAssocID="{D25B784D-F032-404F-984A-91BF0F46DC44}" presName="sibTrans" presStyleCnt="0"/>
      <dgm:spPr/>
    </dgm:pt>
    <dgm:pt modelId="{117B41F9-F66C-1D4C-B592-21E44AE8E398}" type="pres">
      <dgm:prSet presAssocID="{7A4BB9EC-A84E-F84B-8AEF-C179F9D211E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0A732-CC4E-E842-9258-05BBDAD5CBBD}" type="pres">
      <dgm:prSet presAssocID="{C5C5F1DA-63B6-BB44-9701-DDA73C15243D}" presName="sibTrans" presStyleCnt="0"/>
      <dgm:spPr/>
    </dgm:pt>
    <dgm:pt modelId="{902CD9B2-9E28-A245-9D66-B5BB93F7A218}" type="pres">
      <dgm:prSet presAssocID="{3D4B00AB-413A-5643-8163-678554F0070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35F1A-5F0A-CD45-B8B5-D7B3423ED500}" type="presOf" srcId="{F0D6DDE3-FE2E-9A4F-A03D-AF0C1E32640A}" destId="{A1BCF797-F4DD-9B4C-8DD3-3B06BF697010}" srcOrd="0" destOrd="0" presId="urn:microsoft.com/office/officeart/2005/8/layout/hProcess9"/>
    <dgm:cxn modelId="{E70D5DE6-5C68-1A42-8E3D-D5D35E1633AF}" srcId="{51DF89B6-3D9B-6B4E-AC22-8CD09D621C45}" destId="{3D4B00AB-413A-5643-8163-678554F00700}" srcOrd="4" destOrd="0" parTransId="{72523E09-861B-4F42-AA0C-D8FAB1B10262}" sibTransId="{DBF660DE-3BC8-0147-9649-4B56D818A10A}"/>
    <dgm:cxn modelId="{143F52A9-FF9B-9243-B988-C23370FF2761}" type="presOf" srcId="{3D4B00AB-413A-5643-8163-678554F00700}" destId="{902CD9B2-9E28-A245-9D66-B5BB93F7A218}" srcOrd="0" destOrd="0" presId="urn:microsoft.com/office/officeart/2005/8/layout/hProcess9"/>
    <dgm:cxn modelId="{DF31E225-D849-A748-985E-E649DEB98F67}" srcId="{51DF89B6-3D9B-6B4E-AC22-8CD09D621C45}" destId="{F0D6DDE3-FE2E-9A4F-A03D-AF0C1E32640A}" srcOrd="1" destOrd="0" parTransId="{2CE29AE4-AB3A-CB43-A21B-7AD2A4A612D6}" sibTransId="{B2D0A7A5-805D-E94D-A8BF-D3F8D455B44C}"/>
    <dgm:cxn modelId="{B0B03A97-0A53-524E-89ED-1454385E82B5}" type="presOf" srcId="{51DF89B6-3D9B-6B4E-AC22-8CD09D621C45}" destId="{04C0298E-6182-214B-A491-49841E7421EC}" srcOrd="0" destOrd="0" presId="urn:microsoft.com/office/officeart/2005/8/layout/hProcess9"/>
    <dgm:cxn modelId="{6891734B-F321-044F-BE8C-DB807D0AB4FD}" srcId="{51DF89B6-3D9B-6B4E-AC22-8CD09D621C45}" destId="{7A4BB9EC-A84E-F84B-8AEF-C179F9D211E5}" srcOrd="3" destOrd="0" parTransId="{FD934947-D2EA-4A48-A8B2-7D03A2BDAD72}" sibTransId="{C5C5F1DA-63B6-BB44-9701-DDA73C15243D}"/>
    <dgm:cxn modelId="{A7804527-D8BB-DE41-AF16-33041CCA590D}" type="presOf" srcId="{4479BEA8-EAAF-BA45-8D5A-0319B4A07EF0}" destId="{80F2DD9E-C71B-EC43-88F5-2DAABA7B2F0A}" srcOrd="0" destOrd="0" presId="urn:microsoft.com/office/officeart/2005/8/layout/hProcess9"/>
    <dgm:cxn modelId="{26A37023-9B08-AC4D-9831-0C181D3569A9}" type="presOf" srcId="{5CD3AD03-8123-6A45-9502-586C909C5EBD}" destId="{BEF6093D-44B7-4743-9781-524678B62600}" srcOrd="0" destOrd="0" presId="urn:microsoft.com/office/officeart/2005/8/layout/hProcess9"/>
    <dgm:cxn modelId="{E33F06BE-0E29-E045-AE17-988E1573B2ED}" srcId="{51DF89B6-3D9B-6B4E-AC22-8CD09D621C45}" destId="{5CD3AD03-8123-6A45-9502-586C909C5EBD}" srcOrd="0" destOrd="0" parTransId="{36A847CB-8FD7-9D42-A7D9-73007CBD8111}" sibTransId="{D7332CF2-7427-A141-A6E9-4CE69FA8D0B4}"/>
    <dgm:cxn modelId="{00A30E64-A666-F242-A094-D3AFC3F3A740}" srcId="{51DF89B6-3D9B-6B4E-AC22-8CD09D621C45}" destId="{4479BEA8-EAAF-BA45-8D5A-0319B4A07EF0}" srcOrd="2" destOrd="0" parTransId="{01408275-424F-364A-BBFA-0758BE313083}" sibTransId="{D25B784D-F032-404F-984A-91BF0F46DC44}"/>
    <dgm:cxn modelId="{A4AEAD38-8E11-1841-AFA1-5B5C081D14CB}" type="presOf" srcId="{7A4BB9EC-A84E-F84B-8AEF-C179F9D211E5}" destId="{117B41F9-F66C-1D4C-B592-21E44AE8E398}" srcOrd="0" destOrd="0" presId="urn:microsoft.com/office/officeart/2005/8/layout/hProcess9"/>
    <dgm:cxn modelId="{15B40DA5-AA1B-B545-AABB-5FAD01ABE47B}" type="presParOf" srcId="{04C0298E-6182-214B-A491-49841E7421EC}" destId="{859DBB19-D20E-1141-851F-2D8AD06227EA}" srcOrd="0" destOrd="0" presId="urn:microsoft.com/office/officeart/2005/8/layout/hProcess9"/>
    <dgm:cxn modelId="{0275BF09-62E2-F44A-8D93-3FA53039A142}" type="presParOf" srcId="{04C0298E-6182-214B-A491-49841E7421EC}" destId="{8D3CE5C4-7EE7-D047-9C43-9BD3959B88D5}" srcOrd="1" destOrd="0" presId="urn:microsoft.com/office/officeart/2005/8/layout/hProcess9"/>
    <dgm:cxn modelId="{87AEA860-5E2A-5B47-86A9-F88A9E319937}" type="presParOf" srcId="{8D3CE5C4-7EE7-D047-9C43-9BD3959B88D5}" destId="{BEF6093D-44B7-4743-9781-524678B62600}" srcOrd="0" destOrd="0" presId="urn:microsoft.com/office/officeart/2005/8/layout/hProcess9"/>
    <dgm:cxn modelId="{D2B4FA92-9769-B841-B1B5-3159A93AB63C}" type="presParOf" srcId="{8D3CE5C4-7EE7-D047-9C43-9BD3959B88D5}" destId="{76A4A6D9-3CEA-924E-9024-45E087DE4E10}" srcOrd="1" destOrd="0" presId="urn:microsoft.com/office/officeart/2005/8/layout/hProcess9"/>
    <dgm:cxn modelId="{03531FB6-7B00-F445-9B2C-C58A778120C9}" type="presParOf" srcId="{8D3CE5C4-7EE7-D047-9C43-9BD3959B88D5}" destId="{A1BCF797-F4DD-9B4C-8DD3-3B06BF697010}" srcOrd="2" destOrd="0" presId="urn:microsoft.com/office/officeart/2005/8/layout/hProcess9"/>
    <dgm:cxn modelId="{B96575F0-5F05-0447-BFE2-ED573FF52235}" type="presParOf" srcId="{8D3CE5C4-7EE7-D047-9C43-9BD3959B88D5}" destId="{211EDECC-A4BA-5341-A761-77055CD3B9AF}" srcOrd="3" destOrd="0" presId="urn:microsoft.com/office/officeart/2005/8/layout/hProcess9"/>
    <dgm:cxn modelId="{44B8BBCB-9C6F-0145-8CC3-42D21F5E9B2D}" type="presParOf" srcId="{8D3CE5C4-7EE7-D047-9C43-9BD3959B88D5}" destId="{80F2DD9E-C71B-EC43-88F5-2DAABA7B2F0A}" srcOrd="4" destOrd="0" presId="urn:microsoft.com/office/officeart/2005/8/layout/hProcess9"/>
    <dgm:cxn modelId="{F3955EF6-FDEE-B14B-93A7-DBE7CB1F2EC2}" type="presParOf" srcId="{8D3CE5C4-7EE7-D047-9C43-9BD3959B88D5}" destId="{DF234227-C5B4-EE4C-9E97-51FF0CA53DFC}" srcOrd="5" destOrd="0" presId="urn:microsoft.com/office/officeart/2005/8/layout/hProcess9"/>
    <dgm:cxn modelId="{6CBDA1D0-0C06-4F42-B48E-8416FD80445A}" type="presParOf" srcId="{8D3CE5C4-7EE7-D047-9C43-9BD3959B88D5}" destId="{117B41F9-F66C-1D4C-B592-21E44AE8E398}" srcOrd="6" destOrd="0" presId="urn:microsoft.com/office/officeart/2005/8/layout/hProcess9"/>
    <dgm:cxn modelId="{ECD2B3E5-6EF9-DE4E-8E49-A57709746CE4}" type="presParOf" srcId="{8D3CE5C4-7EE7-D047-9C43-9BD3959B88D5}" destId="{9A60A732-CC4E-E842-9258-05BBDAD5CBBD}" srcOrd="7" destOrd="0" presId="urn:microsoft.com/office/officeart/2005/8/layout/hProcess9"/>
    <dgm:cxn modelId="{106E9A57-5199-3F44-9101-DD66AFD4BC8F}" type="presParOf" srcId="{8D3CE5C4-7EE7-D047-9C43-9BD3959B88D5}" destId="{902CD9B2-9E28-A245-9D66-B5BB93F7A21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DF9166-2F01-D248-9063-CB9EB19915C2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</dgm:pt>
    <dgm:pt modelId="{B118704D-1F40-D744-8647-521A169FB07C}">
      <dgm:prSet phldrT="[Text]"/>
      <dgm:spPr/>
      <dgm:t>
        <a:bodyPr/>
        <a:lstStyle/>
        <a:p>
          <a:r>
            <a:rPr lang="en-US" dirty="0" smtClean="0"/>
            <a:t>Data Ingestion</a:t>
          </a:r>
          <a:endParaRPr lang="en-US" dirty="0"/>
        </a:p>
      </dgm:t>
    </dgm:pt>
    <dgm:pt modelId="{2F815B29-DBB7-4543-8568-7BE67EBF8CE0}" type="parTrans" cxnId="{8939942D-5F49-9E40-85DF-7CC3688996D4}">
      <dgm:prSet/>
      <dgm:spPr/>
      <dgm:t>
        <a:bodyPr/>
        <a:lstStyle/>
        <a:p>
          <a:endParaRPr lang="en-US"/>
        </a:p>
      </dgm:t>
    </dgm:pt>
    <dgm:pt modelId="{6BCF7F66-DECC-B940-BA23-3B3D78A41860}" type="sibTrans" cxnId="{8939942D-5F49-9E40-85DF-7CC3688996D4}">
      <dgm:prSet/>
      <dgm:spPr/>
      <dgm:t>
        <a:bodyPr/>
        <a:lstStyle/>
        <a:p>
          <a:endParaRPr lang="en-US"/>
        </a:p>
      </dgm:t>
    </dgm:pt>
    <dgm:pt modelId="{1BF3C99E-D656-1C4F-9A5C-DC160758592F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9FA90228-592F-9544-81D8-EC607C1A451C}" type="parTrans" cxnId="{51CC0463-8F8C-164E-B315-40634CA1C047}">
      <dgm:prSet/>
      <dgm:spPr/>
      <dgm:t>
        <a:bodyPr/>
        <a:lstStyle/>
        <a:p>
          <a:endParaRPr lang="en-US"/>
        </a:p>
      </dgm:t>
    </dgm:pt>
    <dgm:pt modelId="{47F10196-179D-9E41-8362-6688FD155427}" type="sibTrans" cxnId="{51CC0463-8F8C-164E-B315-40634CA1C047}">
      <dgm:prSet/>
      <dgm:spPr/>
      <dgm:t>
        <a:bodyPr/>
        <a:lstStyle/>
        <a:p>
          <a:endParaRPr lang="en-US"/>
        </a:p>
      </dgm:t>
    </dgm:pt>
    <dgm:pt modelId="{8FD0F143-2BEE-6343-9DAC-544B4F8615EE}">
      <dgm:prSet phldrT="[Text]"/>
      <dgm:spPr/>
      <dgm:t>
        <a:bodyPr/>
        <a:lstStyle/>
        <a:p>
          <a:endParaRPr lang="en-US" dirty="0"/>
        </a:p>
      </dgm:t>
    </dgm:pt>
    <dgm:pt modelId="{01BCBD39-C037-1B43-8D96-CB491A598753}" type="parTrans" cxnId="{8D4DF868-285D-0446-8F32-8D6E8ECAA304}">
      <dgm:prSet/>
      <dgm:spPr/>
      <dgm:t>
        <a:bodyPr/>
        <a:lstStyle/>
        <a:p>
          <a:endParaRPr lang="en-US"/>
        </a:p>
      </dgm:t>
    </dgm:pt>
    <dgm:pt modelId="{4108D907-4C20-BF47-980C-32C83F2014F7}" type="sibTrans" cxnId="{8D4DF868-285D-0446-8F32-8D6E8ECAA304}">
      <dgm:prSet/>
      <dgm:spPr/>
      <dgm:t>
        <a:bodyPr/>
        <a:lstStyle/>
        <a:p>
          <a:endParaRPr lang="en-US"/>
        </a:p>
      </dgm:t>
    </dgm:pt>
    <dgm:pt modelId="{7CF28823-05CB-B648-A153-9D6C6C96A8B4}">
      <dgm:prSet phldrT="[Text]"/>
      <dgm:spPr/>
      <dgm:t>
        <a:bodyPr/>
        <a:lstStyle/>
        <a:p>
          <a:r>
            <a:rPr lang="en-US" dirty="0" smtClean="0"/>
            <a:t>Corrections</a:t>
          </a:r>
          <a:endParaRPr lang="en-US" dirty="0"/>
        </a:p>
      </dgm:t>
    </dgm:pt>
    <dgm:pt modelId="{CA8C8AC9-1C4B-0E4B-BF3A-42B1C8559B3F}" type="parTrans" cxnId="{63786AF7-08E3-8248-AF3A-78825131EC14}">
      <dgm:prSet/>
      <dgm:spPr/>
      <dgm:t>
        <a:bodyPr/>
        <a:lstStyle/>
        <a:p>
          <a:endParaRPr lang="en-US"/>
        </a:p>
      </dgm:t>
    </dgm:pt>
    <dgm:pt modelId="{9B492948-73C8-FF47-8485-1784E8B5AC59}" type="sibTrans" cxnId="{63786AF7-08E3-8248-AF3A-78825131EC14}">
      <dgm:prSet/>
      <dgm:spPr/>
      <dgm:t>
        <a:bodyPr/>
        <a:lstStyle/>
        <a:p>
          <a:endParaRPr lang="en-US"/>
        </a:p>
      </dgm:t>
    </dgm:pt>
    <dgm:pt modelId="{82B7A9C6-39A3-E04F-8EF8-E0E74BF0372B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D9DB92DF-EB48-F047-B512-A555BC4EE86C}" type="parTrans" cxnId="{ECDF9AFE-DA3C-3241-8EC5-B8A0F0E2C7ED}">
      <dgm:prSet/>
      <dgm:spPr/>
      <dgm:t>
        <a:bodyPr/>
        <a:lstStyle/>
        <a:p>
          <a:endParaRPr lang="en-US"/>
        </a:p>
      </dgm:t>
    </dgm:pt>
    <dgm:pt modelId="{308FF957-3F0A-B448-8516-9D7E21274DDE}" type="sibTrans" cxnId="{ECDF9AFE-DA3C-3241-8EC5-B8A0F0E2C7ED}">
      <dgm:prSet/>
      <dgm:spPr/>
      <dgm:t>
        <a:bodyPr/>
        <a:lstStyle/>
        <a:p>
          <a:endParaRPr lang="en-US"/>
        </a:p>
      </dgm:t>
    </dgm:pt>
    <dgm:pt modelId="{F5F45FA5-C4E4-D94F-9A57-1DF07FF9AC8F}" type="pres">
      <dgm:prSet presAssocID="{6ADF9166-2F01-D248-9063-CB9EB19915C2}" presName="Name0" presStyleCnt="0">
        <dgm:presLayoutVars>
          <dgm:dir/>
          <dgm:animOne val="branch"/>
          <dgm:animLvl val="lvl"/>
        </dgm:presLayoutVars>
      </dgm:prSet>
      <dgm:spPr/>
    </dgm:pt>
    <dgm:pt modelId="{A116FC5F-3381-9548-9D45-9C5BB7201116}" type="pres">
      <dgm:prSet presAssocID="{8FD0F143-2BEE-6343-9DAC-544B4F8615EE}" presName="chaos" presStyleCnt="0"/>
      <dgm:spPr/>
    </dgm:pt>
    <dgm:pt modelId="{8852FB32-9203-3149-BD96-C71810EA2009}" type="pres">
      <dgm:prSet presAssocID="{8FD0F143-2BEE-6343-9DAC-544B4F8615EE}" presName="parTx1" presStyleLbl="revTx" presStyleIdx="0" presStyleCnt="4"/>
      <dgm:spPr/>
      <dgm:t>
        <a:bodyPr/>
        <a:lstStyle/>
        <a:p>
          <a:endParaRPr lang="en-US"/>
        </a:p>
      </dgm:t>
    </dgm:pt>
    <dgm:pt modelId="{46F11FFD-59FA-DD43-9C01-1CE6B1B07308}" type="pres">
      <dgm:prSet presAssocID="{8FD0F143-2BEE-6343-9DAC-544B4F8615EE}" presName="c1" presStyleLbl="node1" presStyleIdx="0" presStyleCnt="19"/>
      <dgm:spPr/>
    </dgm:pt>
    <dgm:pt modelId="{B5A7F494-EC3C-0D4B-B9A2-A21347748ED8}" type="pres">
      <dgm:prSet presAssocID="{8FD0F143-2BEE-6343-9DAC-544B4F8615EE}" presName="c2" presStyleLbl="node1" presStyleIdx="1" presStyleCnt="19"/>
      <dgm:spPr/>
    </dgm:pt>
    <dgm:pt modelId="{1097D796-0A0B-6A48-96E3-605030B80879}" type="pres">
      <dgm:prSet presAssocID="{8FD0F143-2BEE-6343-9DAC-544B4F8615EE}" presName="c3" presStyleLbl="node1" presStyleIdx="2" presStyleCnt="19"/>
      <dgm:spPr/>
    </dgm:pt>
    <dgm:pt modelId="{B7D75FEB-3D50-214E-871C-25E2D4B6EEA3}" type="pres">
      <dgm:prSet presAssocID="{8FD0F143-2BEE-6343-9DAC-544B4F8615EE}" presName="c4" presStyleLbl="node1" presStyleIdx="3" presStyleCnt="19"/>
      <dgm:spPr/>
    </dgm:pt>
    <dgm:pt modelId="{B5248D48-2881-E747-BBA5-4385074B800D}" type="pres">
      <dgm:prSet presAssocID="{8FD0F143-2BEE-6343-9DAC-544B4F8615EE}" presName="c5" presStyleLbl="node1" presStyleIdx="4" presStyleCnt="19"/>
      <dgm:spPr/>
    </dgm:pt>
    <dgm:pt modelId="{E2D3A925-6FE2-2949-BE9E-1DA93FAF6ECD}" type="pres">
      <dgm:prSet presAssocID="{8FD0F143-2BEE-6343-9DAC-544B4F8615EE}" presName="c6" presStyleLbl="node1" presStyleIdx="5" presStyleCnt="19"/>
      <dgm:spPr/>
    </dgm:pt>
    <dgm:pt modelId="{6998DB2C-9D13-8D43-91A2-9FFEFF674F9C}" type="pres">
      <dgm:prSet presAssocID="{8FD0F143-2BEE-6343-9DAC-544B4F8615EE}" presName="c7" presStyleLbl="node1" presStyleIdx="6" presStyleCnt="19"/>
      <dgm:spPr/>
    </dgm:pt>
    <dgm:pt modelId="{890D5AC9-AB8C-A349-96DF-033BCDB2F8AC}" type="pres">
      <dgm:prSet presAssocID="{8FD0F143-2BEE-6343-9DAC-544B4F8615EE}" presName="c8" presStyleLbl="node1" presStyleIdx="7" presStyleCnt="19"/>
      <dgm:spPr/>
    </dgm:pt>
    <dgm:pt modelId="{AFF5D600-ACF2-3D42-A458-C39381273F30}" type="pres">
      <dgm:prSet presAssocID="{8FD0F143-2BEE-6343-9DAC-544B4F8615EE}" presName="c9" presStyleLbl="node1" presStyleIdx="8" presStyleCnt="19"/>
      <dgm:spPr/>
    </dgm:pt>
    <dgm:pt modelId="{AC338CCE-ED40-9643-BCCA-2A8C4AA54750}" type="pres">
      <dgm:prSet presAssocID="{8FD0F143-2BEE-6343-9DAC-544B4F8615EE}" presName="c10" presStyleLbl="node1" presStyleIdx="9" presStyleCnt="19"/>
      <dgm:spPr/>
    </dgm:pt>
    <dgm:pt modelId="{3B4948EA-39EE-7544-811E-25EB77470B10}" type="pres">
      <dgm:prSet presAssocID="{8FD0F143-2BEE-6343-9DAC-544B4F8615EE}" presName="c11" presStyleLbl="node1" presStyleIdx="10" presStyleCnt="19"/>
      <dgm:spPr/>
    </dgm:pt>
    <dgm:pt modelId="{B0F0F865-80E5-CF4E-84E3-2F9EA662E86D}" type="pres">
      <dgm:prSet presAssocID="{8FD0F143-2BEE-6343-9DAC-544B4F8615EE}" presName="c12" presStyleLbl="node1" presStyleIdx="11" presStyleCnt="19"/>
      <dgm:spPr/>
    </dgm:pt>
    <dgm:pt modelId="{FD630CAA-6736-394A-B451-18670407EA41}" type="pres">
      <dgm:prSet presAssocID="{8FD0F143-2BEE-6343-9DAC-544B4F8615EE}" presName="c13" presStyleLbl="node1" presStyleIdx="12" presStyleCnt="19"/>
      <dgm:spPr/>
    </dgm:pt>
    <dgm:pt modelId="{9788F739-3D36-B441-821D-2C1CA8815CBE}" type="pres">
      <dgm:prSet presAssocID="{8FD0F143-2BEE-6343-9DAC-544B4F8615EE}" presName="c14" presStyleLbl="node1" presStyleIdx="13" presStyleCnt="19"/>
      <dgm:spPr/>
    </dgm:pt>
    <dgm:pt modelId="{1B688924-ECE9-634E-A43F-36DF23A2EBEE}" type="pres">
      <dgm:prSet presAssocID="{8FD0F143-2BEE-6343-9DAC-544B4F8615EE}" presName="c15" presStyleLbl="node1" presStyleIdx="14" presStyleCnt="19"/>
      <dgm:spPr/>
    </dgm:pt>
    <dgm:pt modelId="{7D34D2C1-8CAF-CA44-8175-9AF1A761F0A0}" type="pres">
      <dgm:prSet presAssocID="{8FD0F143-2BEE-6343-9DAC-544B4F8615EE}" presName="c16" presStyleLbl="node1" presStyleIdx="15" presStyleCnt="19"/>
      <dgm:spPr/>
    </dgm:pt>
    <dgm:pt modelId="{52972B7B-A6F5-9C46-9F0C-D8CD04106C69}" type="pres">
      <dgm:prSet presAssocID="{8FD0F143-2BEE-6343-9DAC-544B4F8615EE}" presName="c17" presStyleLbl="node1" presStyleIdx="16" presStyleCnt="19"/>
      <dgm:spPr/>
    </dgm:pt>
    <dgm:pt modelId="{FE8EA1C8-6ABA-CC47-AE3A-F9F8B363F175}" type="pres">
      <dgm:prSet presAssocID="{8FD0F143-2BEE-6343-9DAC-544B4F8615EE}" presName="c18" presStyleLbl="node1" presStyleIdx="17" presStyleCnt="19"/>
      <dgm:spPr/>
    </dgm:pt>
    <dgm:pt modelId="{8411F36A-C45C-664E-B7E6-89A0D3747109}" type="pres">
      <dgm:prSet presAssocID="{4108D907-4C20-BF47-980C-32C83F2014F7}" presName="chevronComposite1" presStyleCnt="0"/>
      <dgm:spPr/>
    </dgm:pt>
    <dgm:pt modelId="{E73D2A55-5BC9-1741-9D9C-0D7D7358937A}" type="pres">
      <dgm:prSet presAssocID="{4108D907-4C20-BF47-980C-32C83F2014F7}" presName="chevron1" presStyleLbl="sibTrans2D1" presStyleIdx="0" presStyleCnt="4"/>
      <dgm:spPr/>
    </dgm:pt>
    <dgm:pt modelId="{6403C6D5-5525-B84A-81E0-F08AF7ADED47}" type="pres">
      <dgm:prSet presAssocID="{4108D907-4C20-BF47-980C-32C83F2014F7}" presName="spChevron1" presStyleCnt="0"/>
      <dgm:spPr/>
    </dgm:pt>
    <dgm:pt modelId="{2169430D-91A7-784C-950F-22EED3EADD64}" type="pres">
      <dgm:prSet presAssocID="{B118704D-1F40-D744-8647-521A169FB07C}" presName="middle" presStyleCnt="0"/>
      <dgm:spPr/>
    </dgm:pt>
    <dgm:pt modelId="{E59745E7-D75A-DB4D-A940-193ECFCB2E0F}" type="pres">
      <dgm:prSet presAssocID="{B118704D-1F40-D744-8647-521A169FB07C}" presName="parTxMid" presStyleLbl="revTx" presStyleIdx="1" presStyleCnt="4"/>
      <dgm:spPr/>
      <dgm:t>
        <a:bodyPr/>
        <a:lstStyle/>
        <a:p>
          <a:endParaRPr lang="en-US"/>
        </a:p>
      </dgm:t>
    </dgm:pt>
    <dgm:pt modelId="{DF5C4B64-95CB-D144-BD60-944C87A9E19F}" type="pres">
      <dgm:prSet presAssocID="{B118704D-1F40-D744-8647-521A169FB07C}" presName="spMid" presStyleCnt="0"/>
      <dgm:spPr/>
    </dgm:pt>
    <dgm:pt modelId="{F4CFAE1F-EC13-5B45-978F-BDDFF4ACBC57}" type="pres">
      <dgm:prSet presAssocID="{6BCF7F66-DECC-B940-BA23-3B3D78A41860}" presName="chevronComposite1" presStyleCnt="0"/>
      <dgm:spPr/>
    </dgm:pt>
    <dgm:pt modelId="{BBFE048D-42D2-C340-BB07-4E1BDCB1605D}" type="pres">
      <dgm:prSet presAssocID="{6BCF7F66-DECC-B940-BA23-3B3D78A41860}" presName="chevron1" presStyleLbl="sibTrans2D1" presStyleIdx="1" presStyleCnt="4"/>
      <dgm:spPr/>
    </dgm:pt>
    <dgm:pt modelId="{24B2CDCD-9ACB-3944-B312-0C3C8ACE4523}" type="pres">
      <dgm:prSet presAssocID="{6BCF7F66-DECC-B940-BA23-3B3D78A41860}" presName="spChevron1" presStyleCnt="0"/>
      <dgm:spPr/>
    </dgm:pt>
    <dgm:pt modelId="{16599E30-B819-724F-9B34-FA637D1B54D7}" type="pres">
      <dgm:prSet presAssocID="{7CF28823-05CB-B648-A153-9D6C6C96A8B4}" presName="middle" presStyleCnt="0"/>
      <dgm:spPr/>
    </dgm:pt>
    <dgm:pt modelId="{1CFC0082-4CB7-834A-AEC1-3C607D634666}" type="pres">
      <dgm:prSet presAssocID="{7CF28823-05CB-B648-A153-9D6C6C96A8B4}" presName="parTxMid" presStyleLbl="revTx" presStyleIdx="2" presStyleCnt="4"/>
      <dgm:spPr/>
      <dgm:t>
        <a:bodyPr/>
        <a:lstStyle/>
        <a:p>
          <a:endParaRPr lang="en-US"/>
        </a:p>
      </dgm:t>
    </dgm:pt>
    <dgm:pt modelId="{913274E1-20E6-4A4B-B92B-B0A376E728E3}" type="pres">
      <dgm:prSet presAssocID="{7CF28823-05CB-B648-A153-9D6C6C96A8B4}" presName="spMid" presStyleCnt="0"/>
      <dgm:spPr/>
    </dgm:pt>
    <dgm:pt modelId="{8388F711-D82D-6741-B98A-C85FCDA142B4}" type="pres">
      <dgm:prSet presAssocID="{9B492948-73C8-FF47-8485-1784E8B5AC59}" presName="chevronComposite1" presStyleCnt="0"/>
      <dgm:spPr/>
    </dgm:pt>
    <dgm:pt modelId="{CBF69EBD-A1B6-724D-B68E-8F656A92D324}" type="pres">
      <dgm:prSet presAssocID="{9B492948-73C8-FF47-8485-1784E8B5AC59}" presName="chevron1" presStyleLbl="sibTrans2D1" presStyleIdx="2" presStyleCnt="4"/>
      <dgm:spPr/>
    </dgm:pt>
    <dgm:pt modelId="{D8B6AAF4-62B2-734C-85EC-9BA5F79293C3}" type="pres">
      <dgm:prSet presAssocID="{9B492948-73C8-FF47-8485-1784E8B5AC59}" presName="spChevron1" presStyleCnt="0"/>
      <dgm:spPr/>
    </dgm:pt>
    <dgm:pt modelId="{3F12AA84-5D9F-C949-90CC-A717A6027922}" type="pres">
      <dgm:prSet presAssocID="{1BF3C99E-D656-1C4F-9A5C-DC160758592F}" presName="middle" presStyleCnt="0"/>
      <dgm:spPr/>
    </dgm:pt>
    <dgm:pt modelId="{1DB04282-EB19-7648-B8C1-76D6F002532D}" type="pres">
      <dgm:prSet presAssocID="{1BF3C99E-D656-1C4F-9A5C-DC160758592F}" presName="parTxMid" presStyleLbl="revTx" presStyleIdx="3" presStyleCnt="4"/>
      <dgm:spPr/>
      <dgm:t>
        <a:bodyPr/>
        <a:lstStyle/>
        <a:p>
          <a:endParaRPr lang="en-US"/>
        </a:p>
      </dgm:t>
    </dgm:pt>
    <dgm:pt modelId="{1AD9A0F0-156D-BB4C-8FFD-F900D43C9CDC}" type="pres">
      <dgm:prSet presAssocID="{1BF3C99E-D656-1C4F-9A5C-DC160758592F}" presName="spMid" presStyleCnt="0"/>
      <dgm:spPr/>
    </dgm:pt>
    <dgm:pt modelId="{D0AF638F-C55C-1F46-AAF6-13BA2F39E993}" type="pres">
      <dgm:prSet presAssocID="{47F10196-179D-9E41-8362-6688FD155427}" presName="chevronComposite1" presStyleCnt="0"/>
      <dgm:spPr/>
    </dgm:pt>
    <dgm:pt modelId="{CA63E85A-178D-B644-BB1B-1A8D95A94DA1}" type="pres">
      <dgm:prSet presAssocID="{47F10196-179D-9E41-8362-6688FD155427}" presName="chevron1" presStyleLbl="sibTrans2D1" presStyleIdx="3" presStyleCnt="4"/>
      <dgm:spPr/>
    </dgm:pt>
    <dgm:pt modelId="{A68FAD90-1732-0342-AD8A-454AC0708FA9}" type="pres">
      <dgm:prSet presAssocID="{47F10196-179D-9E41-8362-6688FD155427}" presName="spChevron1" presStyleCnt="0"/>
      <dgm:spPr/>
    </dgm:pt>
    <dgm:pt modelId="{7AE7B720-CEAC-CA4E-BDA5-F57DB5BDA107}" type="pres">
      <dgm:prSet presAssocID="{82B7A9C6-39A3-E04F-8EF8-E0E74BF0372B}" presName="last" presStyleCnt="0"/>
      <dgm:spPr/>
    </dgm:pt>
    <dgm:pt modelId="{CF45FA2E-CDA9-9246-A358-BCBB00F8CB30}" type="pres">
      <dgm:prSet presAssocID="{82B7A9C6-39A3-E04F-8EF8-E0E74BF0372B}" presName="circleTx" presStyleLbl="node1" presStyleIdx="18" presStyleCnt="19"/>
      <dgm:spPr/>
      <dgm:t>
        <a:bodyPr/>
        <a:lstStyle/>
        <a:p>
          <a:endParaRPr lang="en-US"/>
        </a:p>
      </dgm:t>
    </dgm:pt>
    <dgm:pt modelId="{AAD96909-5B9D-7B47-8129-4D70A2F143FC}" type="pres">
      <dgm:prSet presAssocID="{82B7A9C6-39A3-E04F-8EF8-E0E74BF0372B}" presName="spN" presStyleCnt="0"/>
      <dgm:spPr/>
    </dgm:pt>
  </dgm:ptLst>
  <dgm:cxnLst>
    <dgm:cxn modelId="{ECDF9AFE-DA3C-3241-8EC5-B8A0F0E2C7ED}" srcId="{6ADF9166-2F01-D248-9063-CB9EB19915C2}" destId="{82B7A9C6-39A3-E04F-8EF8-E0E74BF0372B}" srcOrd="4" destOrd="0" parTransId="{D9DB92DF-EB48-F047-B512-A555BC4EE86C}" sibTransId="{308FF957-3F0A-B448-8516-9D7E21274DDE}"/>
    <dgm:cxn modelId="{8D4DF868-285D-0446-8F32-8D6E8ECAA304}" srcId="{6ADF9166-2F01-D248-9063-CB9EB19915C2}" destId="{8FD0F143-2BEE-6343-9DAC-544B4F8615EE}" srcOrd="0" destOrd="0" parTransId="{01BCBD39-C037-1B43-8D96-CB491A598753}" sibTransId="{4108D907-4C20-BF47-980C-32C83F2014F7}"/>
    <dgm:cxn modelId="{7A2445E7-BF3C-F844-80A0-8124BE25A2B4}" type="presOf" srcId="{6ADF9166-2F01-D248-9063-CB9EB19915C2}" destId="{F5F45FA5-C4E4-D94F-9A57-1DF07FF9AC8F}" srcOrd="0" destOrd="0" presId="urn:microsoft.com/office/officeart/2009/3/layout/RandomtoResultProcess"/>
    <dgm:cxn modelId="{DFDF0F28-4ECB-1343-A036-6575FBFC34CE}" type="presOf" srcId="{8FD0F143-2BEE-6343-9DAC-544B4F8615EE}" destId="{8852FB32-9203-3149-BD96-C71810EA2009}" srcOrd="0" destOrd="0" presId="urn:microsoft.com/office/officeart/2009/3/layout/RandomtoResultProcess"/>
    <dgm:cxn modelId="{4DBCDBC7-C07F-034B-8024-2F71BA04F497}" type="presOf" srcId="{B118704D-1F40-D744-8647-521A169FB07C}" destId="{E59745E7-D75A-DB4D-A940-193ECFCB2E0F}" srcOrd="0" destOrd="0" presId="urn:microsoft.com/office/officeart/2009/3/layout/RandomtoResultProcess"/>
    <dgm:cxn modelId="{C7DBAA2C-6A8E-0048-AB38-524787FB0D34}" type="presOf" srcId="{7CF28823-05CB-B648-A153-9D6C6C96A8B4}" destId="{1CFC0082-4CB7-834A-AEC1-3C607D634666}" srcOrd="0" destOrd="0" presId="urn:microsoft.com/office/officeart/2009/3/layout/RandomtoResultProcess"/>
    <dgm:cxn modelId="{153C1FDB-C331-D240-B0E8-EED257DF7119}" type="presOf" srcId="{82B7A9C6-39A3-E04F-8EF8-E0E74BF0372B}" destId="{CF45FA2E-CDA9-9246-A358-BCBB00F8CB30}" srcOrd="0" destOrd="0" presId="urn:microsoft.com/office/officeart/2009/3/layout/RandomtoResultProcess"/>
    <dgm:cxn modelId="{8939942D-5F49-9E40-85DF-7CC3688996D4}" srcId="{6ADF9166-2F01-D248-9063-CB9EB19915C2}" destId="{B118704D-1F40-D744-8647-521A169FB07C}" srcOrd="1" destOrd="0" parTransId="{2F815B29-DBB7-4543-8568-7BE67EBF8CE0}" sibTransId="{6BCF7F66-DECC-B940-BA23-3B3D78A41860}"/>
    <dgm:cxn modelId="{51CC0463-8F8C-164E-B315-40634CA1C047}" srcId="{6ADF9166-2F01-D248-9063-CB9EB19915C2}" destId="{1BF3C99E-D656-1C4F-9A5C-DC160758592F}" srcOrd="3" destOrd="0" parTransId="{9FA90228-592F-9544-81D8-EC607C1A451C}" sibTransId="{47F10196-179D-9E41-8362-6688FD155427}"/>
    <dgm:cxn modelId="{63786AF7-08E3-8248-AF3A-78825131EC14}" srcId="{6ADF9166-2F01-D248-9063-CB9EB19915C2}" destId="{7CF28823-05CB-B648-A153-9D6C6C96A8B4}" srcOrd="2" destOrd="0" parTransId="{CA8C8AC9-1C4B-0E4B-BF3A-42B1C8559B3F}" sibTransId="{9B492948-73C8-FF47-8485-1784E8B5AC59}"/>
    <dgm:cxn modelId="{A45CC493-6857-5447-AFC1-DADD9AAAA064}" type="presOf" srcId="{1BF3C99E-D656-1C4F-9A5C-DC160758592F}" destId="{1DB04282-EB19-7648-B8C1-76D6F002532D}" srcOrd="0" destOrd="0" presId="urn:microsoft.com/office/officeart/2009/3/layout/RandomtoResultProcess"/>
    <dgm:cxn modelId="{AE7DDB7E-61E1-3E40-864F-F177BA35021C}" type="presParOf" srcId="{F5F45FA5-C4E4-D94F-9A57-1DF07FF9AC8F}" destId="{A116FC5F-3381-9548-9D45-9C5BB7201116}" srcOrd="0" destOrd="0" presId="urn:microsoft.com/office/officeart/2009/3/layout/RandomtoResultProcess"/>
    <dgm:cxn modelId="{2E284A4F-740D-914A-A6EE-AC117C5FCF94}" type="presParOf" srcId="{A116FC5F-3381-9548-9D45-9C5BB7201116}" destId="{8852FB32-9203-3149-BD96-C71810EA2009}" srcOrd="0" destOrd="0" presId="urn:microsoft.com/office/officeart/2009/3/layout/RandomtoResultProcess"/>
    <dgm:cxn modelId="{F88DF747-FF54-D54E-99F4-0281B1A2B14E}" type="presParOf" srcId="{A116FC5F-3381-9548-9D45-9C5BB7201116}" destId="{46F11FFD-59FA-DD43-9C01-1CE6B1B07308}" srcOrd="1" destOrd="0" presId="urn:microsoft.com/office/officeart/2009/3/layout/RandomtoResultProcess"/>
    <dgm:cxn modelId="{D6DC5B19-8F5E-4742-9441-7D84E885ED10}" type="presParOf" srcId="{A116FC5F-3381-9548-9D45-9C5BB7201116}" destId="{B5A7F494-EC3C-0D4B-B9A2-A21347748ED8}" srcOrd="2" destOrd="0" presId="urn:microsoft.com/office/officeart/2009/3/layout/RandomtoResultProcess"/>
    <dgm:cxn modelId="{8B43CAC0-DADA-5F48-ADFC-2614016A3612}" type="presParOf" srcId="{A116FC5F-3381-9548-9D45-9C5BB7201116}" destId="{1097D796-0A0B-6A48-96E3-605030B80879}" srcOrd="3" destOrd="0" presId="urn:microsoft.com/office/officeart/2009/3/layout/RandomtoResultProcess"/>
    <dgm:cxn modelId="{9B06E3F1-1426-6541-9A0D-FFFEB4109019}" type="presParOf" srcId="{A116FC5F-3381-9548-9D45-9C5BB7201116}" destId="{B7D75FEB-3D50-214E-871C-25E2D4B6EEA3}" srcOrd="4" destOrd="0" presId="urn:microsoft.com/office/officeart/2009/3/layout/RandomtoResultProcess"/>
    <dgm:cxn modelId="{CEC6C64D-76CF-C945-8B83-35B4632A57EB}" type="presParOf" srcId="{A116FC5F-3381-9548-9D45-9C5BB7201116}" destId="{B5248D48-2881-E747-BBA5-4385074B800D}" srcOrd="5" destOrd="0" presId="urn:microsoft.com/office/officeart/2009/3/layout/RandomtoResultProcess"/>
    <dgm:cxn modelId="{4736780D-1F79-834D-BCD4-D5A53338402D}" type="presParOf" srcId="{A116FC5F-3381-9548-9D45-9C5BB7201116}" destId="{E2D3A925-6FE2-2949-BE9E-1DA93FAF6ECD}" srcOrd="6" destOrd="0" presId="urn:microsoft.com/office/officeart/2009/3/layout/RandomtoResultProcess"/>
    <dgm:cxn modelId="{62DBFBDD-C4F6-F147-8DE9-C98F4516F444}" type="presParOf" srcId="{A116FC5F-3381-9548-9D45-9C5BB7201116}" destId="{6998DB2C-9D13-8D43-91A2-9FFEFF674F9C}" srcOrd="7" destOrd="0" presId="urn:microsoft.com/office/officeart/2009/3/layout/RandomtoResultProcess"/>
    <dgm:cxn modelId="{4E1F23F1-DCED-A343-AAAD-1E4DEF5C9F9B}" type="presParOf" srcId="{A116FC5F-3381-9548-9D45-9C5BB7201116}" destId="{890D5AC9-AB8C-A349-96DF-033BCDB2F8AC}" srcOrd="8" destOrd="0" presId="urn:microsoft.com/office/officeart/2009/3/layout/RandomtoResultProcess"/>
    <dgm:cxn modelId="{F823E1C8-3EF9-F042-A11E-E8F3F167144E}" type="presParOf" srcId="{A116FC5F-3381-9548-9D45-9C5BB7201116}" destId="{AFF5D600-ACF2-3D42-A458-C39381273F30}" srcOrd="9" destOrd="0" presId="urn:microsoft.com/office/officeart/2009/3/layout/RandomtoResultProcess"/>
    <dgm:cxn modelId="{CAC623B2-CAC9-AC45-9781-600E25D1D73E}" type="presParOf" srcId="{A116FC5F-3381-9548-9D45-9C5BB7201116}" destId="{AC338CCE-ED40-9643-BCCA-2A8C4AA54750}" srcOrd="10" destOrd="0" presId="urn:microsoft.com/office/officeart/2009/3/layout/RandomtoResultProcess"/>
    <dgm:cxn modelId="{35638489-D4A3-1B40-98EF-2D9C9A0076BF}" type="presParOf" srcId="{A116FC5F-3381-9548-9D45-9C5BB7201116}" destId="{3B4948EA-39EE-7544-811E-25EB77470B10}" srcOrd="11" destOrd="0" presId="urn:microsoft.com/office/officeart/2009/3/layout/RandomtoResultProcess"/>
    <dgm:cxn modelId="{5D3D890A-10CC-6A4B-B3BE-675BF3532ED0}" type="presParOf" srcId="{A116FC5F-3381-9548-9D45-9C5BB7201116}" destId="{B0F0F865-80E5-CF4E-84E3-2F9EA662E86D}" srcOrd="12" destOrd="0" presId="urn:microsoft.com/office/officeart/2009/3/layout/RandomtoResultProcess"/>
    <dgm:cxn modelId="{05E60B00-FD28-6748-BB4A-81152852FCC7}" type="presParOf" srcId="{A116FC5F-3381-9548-9D45-9C5BB7201116}" destId="{FD630CAA-6736-394A-B451-18670407EA41}" srcOrd="13" destOrd="0" presId="urn:microsoft.com/office/officeart/2009/3/layout/RandomtoResultProcess"/>
    <dgm:cxn modelId="{DA8979DE-ED18-AA48-A13C-B0D72A04AC5B}" type="presParOf" srcId="{A116FC5F-3381-9548-9D45-9C5BB7201116}" destId="{9788F739-3D36-B441-821D-2C1CA8815CBE}" srcOrd="14" destOrd="0" presId="urn:microsoft.com/office/officeart/2009/3/layout/RandomtoResultProcess"/>
    <dgm:cxn modelId="{0FF86DBD-7162-6A46-B1A5-C1F29791BF1F}" type="presParOf" srcId="{A116FC5F-3381-9548-9D45-9C5BB7201116}" destId="{1B688924-ECE9-634E-A43F-36DF23A2EBEE}" srcOrd="15" destOrd="0" presId="urn:microsoft.com/office/officeart/2009/3/layout/RandomtoResultProcess"/>
    <dgm:cxn modelId="{BA8AB0AF-9381-FD4A-BCE1-0C41645442A6}" type="presParOf" srcId="{A116FC5F-3381-9548-9D45-9C5BB7201116}" destId="{7D34D2C1-8CAF-CA44-8175-9AF1A761F0A0}" srcOrd="16" destOrd="0" presId="urn:microsoft.com/office/officeart/2009/3/layout/RandomtoResultProcess"/>
    <dgm:cxn modelId="{A4230C0A-DC17-6B42-A9E0-59B3CE28AEDF}" type="presParOf" srcId="{A116FC5F-3381-9548-9D45-9C5BB7201116}" destId="{52972B7B-A6F5-9C46-9F0C-D8CD04106C69}" srcOrd="17" destOrd="0" presId="urn:microsoft.com/office/officeart/2009/3/layout/RandomtoResultProcess"/>
    <dgm:cxn modelId="{5B527CE1-A150-B347-9203-C2BB28B0BD3D}" type="presParOf" srcId="{A116FC5F-3381-9548-9D45-9C5BB7201116}" destId="{FE8EA1C8-6ABA-CC47-AE3A-F9F8B363F175}" srcOrd="18" destOrd="0" presId="urn:microsoft.com/office/officeart/2009/3/layout/RandomtoResultProcess"/>
    <dgm:cxn modelId="{AFF7731C-0214-0348-BD1A-03754BEB5A20}" type="presParOf" srcId="{F5F45FA5-C4E4-D94F-9A57-1DF07FF9AC8F}" destId="{8411F36A-C45C-664E-B7E6-89A0D3747109}" srcOrd="1" destOrd="0" presId="urn:microsoft.com/office/officeart/2009/3/layout/RandomtoResultProcess"/>
    <dgm:cxn modelId="{ACAAA670-11EC-A34C-A212-8727FF1FBCAF}" type="presParOf" srcId="{8411F36A-C45C-664E-B7E6-89A0D3747109}" destId="{E73D2A55-5BC9-1741-9D9C-0D7D7358937A}" srcOrd="0" destOrd="0" presId="urn:microsoft.com/office/officeart/2009/3/layout/RandomtoResultProcess"/>
    <dgm:cxn modelId="{B904DB4A-CABC-734D-9DA6-263014CC0D48}" type="presParOf" srcId="{8411F36A-C45C-664E-B7E6-89A0D3747109}" destId="{6403C6D5-5525-B84A-81E0-F08AF7ADED47}" srcOrd="1" destOrd="0" presId="urn:microsoft.com/office/officeart/2009/3/layout/RandomtoResultProcess"/>
    <dgm:cxn modelId="{DBD8130F-89F2-4949-AEBF-3F1DEA15DB09}" type="presParOf" srcId="{F5F45FA5-C4E4-D94F-9A57-1DF07FF9AC8F}" destId="{2169430D-91A7-784C-950F-22EED3EADD64}" srcOrd="2" destOrd="0" presId="urn:microsoft.com/office/officeart/2009/3/layout/RandomtoResultProcess"/>
    <dgm:cxn modelId="{FE847F5D-E2A4-A646-96B1-5A116EF27A0C}" type="presParOf" srcId="{2169430D-91A7-784C-950F-22EED3EADD64}" destId="{E59745E7-D75A-DB4D-A940-193ECFCB2E0F}" srcOrd="0" destOrd="0" presId="urn:microsoft.com/office/officeart/2009/3/layout/RandomtoResultProcess"/>
    <dgm:cxn modelId="{42C7DDE0-7E6A-654A-8C30-F73DCFE8879A}" type="presParOf" srcId="{2169430D-91A7-784C-950F-22EED3EADD64}" destId="{DF5C4B64-95CB-D144-BD60-944C87A9E19F}" srcOrd="1" destOrd="0" presId="urn:microsoft.com/office/officeart/2009/3/layout/RandomtoResultProcess"/>
    <dgm:cxn modelId="{9D70235B-E045-9A4E-942C-0621DE98A592}" type="presParOf" srcId="{F5F45FA5-C4E4-D94F-9A57-1DF07FF9AC8F}" destId="{F4CFAE1F-EC13-5B45-978F-BDDFF4ACBC57}" srcOrd="3" destOrd="0" presId="urn:microsoft.com/office/officeart/2009/3/layout/RandomtoResultProcess"/>
    <dgm:cxn modelId="{B3A3E096-923E-714A-8E4E-BC66DE617815}" type="presParOf" srcId="{F4CFAE1F-EC13-5B45-978F-BDDFF4ACBC57}" destId="{BBFE048D-42D2-C340-BB07-4E1BDCB1605D}" srcOrd="0" destOrd="0" presId="urn:microsoft.com/office/officeart/2009/3/layout/RandomtoResultProcess"/>
    <dgm:cxn modelId="{0559F0AB-E1BF-2C4D-8C58-6976FF8AC2C1}" type="presParOf" srcId="{F4CFAE1F-EC13-5B45-978F-BDDFF4ACBC57}" destId="{24B2CDCD-9ACB-3944-B312-0C3C8ACE4523}" srcOrd="1" destOrd="0" presId="urn:microsoft.com/office/officeart/2009/3/layout/RandomtoResultProcess"/>
    <dgm:cxn modelId="{C042540E-B089-D541-8BB9-832EA1F92EE3}" type="presParOf" srcId="{F5F45FA5-C4E4-D94F-9A57-1DF07FF9AC8F}" destId="{16599E30-B819-724F-9B34-FA637D1B54D7}" srcOrd="4" destOrd="0" presId="urn:microsoft.com/office/officeart/2009/3/layout/RandomtoResultProcess"/>
    <dgm:cxn modelId="{58771BC1-7493-E844-AE41-1703DB1F3A0E}" type="presParOf" srcId="{16599E30-B819-724F-9B34-FA637D1B54D7}" destId="{1CFC0082-4CB7-834A-AEC1-3C607D634666}" srcOrd="0" destOrd="0" presId="urn:microsoft.com/office/officeart/2009/3/layout/RandomtoResultProcess"/>
    <dgm:cxn modelId="{D901DD35-F500-5B47-8FB6-B415950DFEE2}" type="presParOf" srcId="{16599E30-B819-724F-9B34-FA637D1B54D7}" destId="{913274E1-20E6-4A4B-B92B-B0A376E728E3}" srcOrd="1" destOrd="0" presId="urn:microsoft.com/office/officeart/2009/3/layout/RandomtoResultProcess"/>
    <dgm:cxn modelId="{F25DD59F-663F-9240-BE0D-914BDC6700BC}" type="presParOf" srcId="{F5F45FA5-C4E4-D94F-9A57-1DF07FF9AC8F}" destId="{8388F711-D82D-6741-B98A-C85FCDA142B4}" srcOrd="5" destOrd="0" presId="urn:microsoft.com/office/officeart/2009/3/layout/RandomtoResultProcess"/>
    <dgm:cxn modelId="{E216CDFC-0599-094D-B515-C289866606AA}" type="presParOf" srcId="{8388F711-D82D-6741-B98A-C85FCDA142B4}" destId="{CBF69EBD-A1B6-724D-B68E-8F656A92D324}" srcOrd="0" destOrd="0" presId="urn:microsoft.com/office/officeart/2009/3/layout/RandomtoResultProcess"/>
    <dgm:cxn modelId="{D1239B6F-1881-9843-BF74-06243E912894}" type="presParOf" srcId="{8388F711-D82D-6741-B98A-C85FCDA142B4}" destId="{D8B6AAF4-62B2-734C-85EC-9BA5F79293C3}" srcOrd="1" destOrd="0" presId="urn:microsoft.com/office/officeart/2009/3/layout/RandomtoResultProcess"/>
    <dgm:cxn modelId="{6ECD7DD8-8F7A-FD49-BAFC-07B37C07F51A}" type="presParOf" srcId="{F5F45FA5-C4E4-D94F-9A57-1DF07FF9AC8F}" destId="{3F12AA84-5D9F-C949-90CC-A717A6027922}" srcOrd="6" destOrd="0" presId="urn:microsoft.com/office/officeart/2009/3/layout/RandomtoResultProcess"/>
    <dgm:cxn modelId="{EC7290E2-C29A-4C4F-B086-2E8F8757B315}" type="presParOf" srcId="{3F12AA84-5D9F-C949-90CC-A717A6027922}" destId="{1DB04282-EB19-7648-B8C1-76D6F002532D}" srcOrd="0" destOrd="0" presId="urn:microsoft.com/office/officeart/2009/3/layout/RandomtoResultProcess"/>
    <dgm:cxn modelId="{16D03B70-9859-B843-AAD3-CD976BF41315}" type="presParOf" srcId="{3F12AA84-5D9F-C949-90CC-A717A6027922}" destId="{1AD9A0F0-156D-BB4C-8FFD-F900D43C9CDC}" srcOrd="1" destOrd="0" presId="urn:microsoft.com/office/officeart/2009/3/layout/RandomtoResultProcess"/>
    <dgm:cxn modelId="{EC12E198-2607-BA41-9580-2D19CEAFA33D}" type="presParOf" srcId="{F5F45FA5-C4E4-D94F-9A57-1DF07FF9AC8F}" destId="{D0AF638F-C55C-1F46-AAF6-13BA2F39E993}" srcOrd="7" destOrd="0" presId="urn:microsoft.com/office/officeart/2009/3/layout/RandomtoResultProcess"/>
    <dgm:cxn modelId="{210EF1C8-9496-A043-9BAC-0F8236C1D55F}" type="presParOf" srcId="{D0AF638F-C55C-1F46-AAF6-13BA2F39E993}" destId="{CA63E85A-178D-B644-BB1B-1A8D95A94DA1}" srcOrd="0" destOrd="0" presId="urn:microsoft.com/office/officeart/2009/3/layout/RandomtoResultProcess"/>
    <dgm:cxn modelId="{DBDA0363-375D-BC40-87C9-B02FE9CB5C3D}" type="presParOf" srcId="{D0AF638F-C55C-1F46-AAF6-13BA2F39E993}" destId="{A68FAD90-1732-0342-AD8A-454AC0708FA9}" srcOrd="1" destOrd="0" presId="urn:microsoft.com/office/officeart/2009/3/layout/RandomtoResultProcess"/>
    <dgm:cxn modelId="{773653C5-ABDD-DE44-9C75-3BC5EFC707BB}" type="presParOf" srcId="{F5F45FA5-C4E4-D94F-9A57-1DF07FF9AC8F}" destId="{7AE7B720-CEAC-CA4E-BDA5-F57DB5BDA107}" srcOrd="8" destOrd="0" presId="urn:microsoft.com/office/officeart/2009/3/layout/RandomtoResultProcess"/>
    <dgm:cxn modelId="{9478DE71-E6BC-164D-A3B6-C18889568532}" type="presParOf" srcId="{7AE7B720-CEAC-CA4E-BDA5-F57DB5BDA107}" destId="{CF45FA2E-CDA9-9246-A358-BCBB00F8CB30}" srcOrd="0" destOrd="0" presId="urn:microsoft.com/office/officeart/2009/3/layout/RandomtoResultProcess"/>
    <dgm:cxn modelId="{BE385A38-98F0-9E45-A88D-1F61FB0BA57A}" type="presParOf" srcId="{7AE7B720-CEAC-CA4E-BDA5-F57DB5BDA107}" destId="{AAD96909-5B9D-7B47-8129-4D70A2F143F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89C39B-992A-8C46-97C4-5BC198F136FB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505FF9-29AA-5C46-88E2-E49F66A5F9F0}">
      <dgm:prSet/>
      <dgm:spPr/>
      <dgm:t>
        <a:bodyPr/>
        <a:lstStyle/>
        <a:p>
          <a:pPr rtl="0"/>
          <a:r>
            <a:rPr lang="en-US" b="1" i="1" dirty="0" smtClean="0"/>
            <a:t>Biogeochemistry &amp; Phytoplankton Community</a:t>
          </a:r>
          <a:r>
            <a:rPr lang="en-US" b="1" dirty="0" smtClean="0"/>
            <a:t>:</a:t>
          </a:r>
        </a:p>
        <a:p>
          <a:pPr rtl="0"/>
          <a:r>
            <a:rPr lang="en-US" b="1" dirty="0" smtClean="0"/>
            <a:t>New methods for quantitative assemblage measurements e.g. holographic / </a:t>
          </a:r>
          <a:r>
            <a:rPr lang="en-US" b="1" dirty="0" err="1" smtClean="0"/>
            <a:t>cytometric</a:t>
          </a:r>
          <a:r>
            <a:rPr lang="en-US" b="1" dirty="0" smtClean="0"/>
            <a:t> sensors &amp; methods</a:t>
          </a:r>
          <a:endParaRPr lang="en-US" dirty="0"/>
        </a:p>
      </dgm:t>
    </dgm:pt>
    <dgm:pt modelId="{A071B7A3-59A3-8846-BFBB-9B35A8DCEA0C}" type="parTrans" cxnId="{254FB2EE-42FD-E84F-BF38-91ED0A4B770D}">
      <dgm:prSet/>
      <dgm:spPr/>
      <dgm:t>
        <a:bodyPr/>
        <a:lstStyle/>
        <a:p>
          <a:endParaRPr lang="en-US"/>
        </a:p>
      </dgm:t>
    </dgm:pt>
    <dgm:pt modelId="{A08BCD2B-BB0B-FF49-A453-F2E0B8E888F0}" type="sibTrans" cxnId="{254FB2EE-42FD-E84F-BF38-91ED0A4B770D}">
      <dgm:prSet/>
      <dgm:spPr/>
      <dgm:t>
        <a:bodyPr/>
        <a:lstStyle/>
        <a:p>
          <a:endParaRPr lang="en-US"/>
        </a:p>
      </dgm:t>
    </dgm:pt>
    <dgm:pt modelId="{29F96CDB-7785-F945-A07F-6BABFA0425BE}">
      <dgm:prSet/>
      <dgm:spPr/>
      <dgm:t>
        <a:bodyPr/>
        <a:lstStyle/>
        <a:p>
          <a:pPr rtl="0"/>
          <a:r>
            <a:rPr lang="en-US" b="1" i="1" dirty="0" smtClean="0"/>
            <a:t>Inherent Optical Properties:</a:t>
          </a:r>
          <a:r>
            <a:rPr lang="en-US" b="1" dirty="0" smtClean="0"/>
            <a:t> </a:t>
          </a:r>
        </a:p>
        <a:p>
          <a:pPr rtl="0"/>
          <a:r>
            <a:rPr lang="en-US" b="1" dirty="0" smtClean="0"/>
            <a:t>Establishing common uncertainty methods</a:t>
          </a:r>
        </a:p>
        <a:p>
          <a:pPr rtl="0"/>
          <a:r>
            <a:rPr lang="en-US" b="1" dirty="0" smtClean="0"/>
            <a:t>Establishing phytoplankton specific IOP methods e.g. backscattering </a:t>
          </a:r>
          <a:endParaRPr lang="en-US" dirty="0"/>
        </a:p>
      </dgm:t>
    </dgm:pt>
    <dgm:pt modelId="{34D98E38-E119-E445-80FF-CAB414A268D3}" type="parTrans" cxnId="{2E741755-FD00-F246-895E-41DEA54A6888}">
      <dgm:prSet/>
      <dgm:spPr/>
      <dgm:t>
        <a:bodyPr/>
        <a:lstStyle/>
        <a:p>
          <a:endParaRPr lang="en-US"/>
        </a:p>
      </dgm:t>
    </dgm:pt>
    <dgm:pt modelId="{B2D132DB-90D4-8644-A605-E525B40B27C0}" type="sibTrans" cxnId="{2E741755-FD00-F246-895E-41DEA54A6888}">
      <dgm:prSet/>
      <dgm:spPr/>
      <dgm:t>
        <a:bodyPr/>
        <a:lstStyle/>
        <a:p>
          <a:endParaRPr lang="en-US"/>
        </a:p>
      </dgm:t>
    </dgm:pt>
    <dgm:pt modelId="{EF3A6D44-C8F5-2345-9AA3-FAFDBA7158D9}">
      <dgm:prSet/>
      <dgm:spPr/>
      <dgm:t>
        <a:bodyPr/>
        <a:lstStyle/>
        <a:p>
          <a:pPr rtl="0"/>
          <a:r>
            <a:rPr lang="en-US" b="1" i="1" dirty="0" smtClean="0"/>
            <a:t>Apparent Optical Properties</a:t>
          </a:r>
          <a:r>
            <a:rPr lang="en-US" b="1" dirty="0" smtClean="0"/>
            <a:t>:</a:t>
          </a:r>
        </a:p>
        <a:p>
          <a:pPr rtl="0"/>
          <a:r>
            <a:rPr lang="en-US" b="1" dirty="0" smtClean="0"/>
            <a:t>Establishing common uncertainty methods Establishing common processing methods for complex/turbid waters</a:t>
          </a:r>
          <a:endParaRPr lang="en-US" dirty="0"/>
        </a:p>
      </dgm:t>
    </dgm:pt>
    <dgm:pt modelId="{67DDC100-BFCF-E741-A252-2279B39D5C44}" type="parTrans" cxnId="{BAC354B3-B897-7041-B09A-EE5990A0702B}">
      <dgm:prSet/>
      <dgm:spPr/>
      <dgm:t>
        <a:bodyPr/>
        <a:lstStyle/>
        <a:p>
          <a:endParaRPr lang="en-US"/>
        </a:p>
      </dgm:t>
    </dgm:pt>
    <dgm:pt modelId="{C29DFDBA-DFCD-174E-9F95-F7A5C6516BAD}" type="sibTrans" cxnId="{BAC354B3-B897-7041-B09A-EE5990A0702B}">
      <dgm:prSet/>
      <dgm:spPr/>
      <dgm:t>
        <a:bodyPr/>
        <a:lstStyle/>
        <a:p>
          <a:endParaRPr lang="en-US"/>
        </a:p>
      </dgm:t>
    </dgm:pt>
    <dgm:pt modelId="{0CE9B238-BEC7-754D-9ED4-557902B6A2E6}" type="pres">
      <dgm:prSet presAssocID="{1E89C39B-992A-8C46-97C4-5BC198F136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330962-ED08-4640-BE9F-A6D646329393}" type="pres">
      <dgm:prSet presAssocID="{B7505FF9-29AA-5C46-88E2-E49F66A5F9F0}" presName="composite" presStyleCnt="0"/>
      <dgm:spPr/>
    </dgm:pt>
    <dgm:pt modelId="{33DE642B-542E-9542-AB23-B533CDC25878}" type="pres">
      <dgm:prSet presAssocID="{B7505FF9-29AA-5C46-88E2-E49F66A5F9F0}" presName="bentUpArrow1" presStyleLbl="alignImgPlace1" presStyleIdx="0" presStyleCnt="2"/>
      <dgm:spPr/>
    </dgm:pt>
    <dgm:pt modelId="{D4866FC6-17F8-9A4B-805B-C7718FE3C2D8}" type="pres">
      <dgm:prSet presAssocID="{B7505FF9-29AA-5C46-88E2-E49F66A5F9F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A7F31-7ABB-2444-B4E2-0C1F723E5329}" type="pres">
      <dgm:prSet presAssocID="{B7505FF9-29AA-5C46-88E2-E49F66A5F9F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FA5EECD-7C28-4F43-9CF1-C73D2F187361}" type="pres">
      <dgm:prSet presAssocID="{A08BCD2B-BB0B-FF49-A453-F2E0B8E888F0}" presName="sibTrans" presStyleCnt="0"/>
      <dgm:spPr/>
    </dgm:pt>
    <dgm:pt modelId="{43F2A70F-392F-3E4F-A86A-8D625DD83493}" type="pres">
      <dgm:prSet presAssocID="{29F96CDB-7785-F945-A07F-6BABFA0425BE}" presName="composite" presStyleCnt="0"/>
      <dgm:spPr/>
    </dgm:pt>
    <dgm:pt modelId="{63169692-78AE-5F46-8A6A-028148437BE8}" type="pres">
      <dgm:prSet presAssocID="{29F96CDB-7785-F945-A07F-6BABFA0425BE}" presName="bentUpArrow1" presStyleLbl="alignImgPlace1" presStyleIdx="1" presStyleCnt="2"/>
      <dgm:spPr/>
    </dgm:pt>
    <dgm:pt modelId="{D42551DC-E161-9744-BB1F-39C1697E0533}" type="pres">
      <dgm:prSet presAssocID="{29F96CDB-7785-F945-A07F-6BABFA0425B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8AE33-7181-5149-9B55-DD5151B76E37}" type="pres">
      <dgm:prSet presAssocID="{29F96CDB-7785-F945-A07F-6BABFA0425B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4417038-0CB3-0B47-AD30-D3B199CD5F02}" type="pres">
      <dgm:prSet presAssocID="{B2D132DB-90D4-8644-A605-E525B40B27C0}" presName="sibTrans" presStyleCnt="0"/>
      <dgm:spPr/>
    </dgm:pt>
    <dgm:pt modelId="{43EDAE81-92D8-1440-9FFC-F97839CCAECE}" type="pres">
      <dgm:prSet presAssocID="{EF3A6D44-C8F5-2345-9AA3-FAFDBA7158D9}" presName="composite" presStyleCnt="0"/>
      <dgm:spPr/>
    </dgm:pt>
    <dgm:pt modelId="{E7DCF985-04F3-5F4C-8A2D-5193B988000A}" type="pres">
      <dgm:prSet presAssocID="{EF3A6D44-C8F5-2345-9AA3-FAFDBA7158D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741755-FD00-F246-895E-41DEA54A6888}" srcId="{1E89C39B-992A-8C46-97C4-5BC198F136FB}" destId="{29F96CDB-7785-F945-A07F-6BABFA0425BE}" srcOrd="1" destOrd="0" parTransId="{34D98E38-E119-E445-80FF-CAB414A268D3}" sibTransId="{B2D132DB-90D4-8644-A605-E525B40B27C0}"/>
    <dgm:cxn modelId="{0E438852-E174-B446-BD82-6CA6876E7185}" type="presOf" srcId="{29F96CDB-7785-F945-A07F-6BABFA0425BE}" destId="{D42551DC-E161-9744-BB1F-39C1697E0533}" srcOrd="0" destOrd="0" presId="urn:microsoft.com/office/officeart/2005/8/layout/StepDownProcess"/>
    <dgm:cxn modelId="{91162C0F-9BBE-7341-B196-AD03BC73E0C6}" type="presOf" srcId="{EF3A6D44-C8F5-2345-9AA3-FAFDBA7158D9}" destId="{E7DCF985-04F3-5F4C-8A2D-5193B988000A}" srcOrd="0" destOrd="0" presId="urn:microsoft.com/office/officeart/2005/8/layout/StepDownProcess"/>
    <dgm:cxn modelId="{7B1D50BD-3E0D-774A-9957-C35E8965A905}" type="presOf" srcId="{1E89C39B-992A-8C46-97C4-5BC198F136FB}" destId="{0CE9B238-BEC7-754D-9ED4-557902B6A2E6}" srcOrd="0" destOrd="0" presId="urn:microsoft.com/office/officeart/2005/8/layout/StepDownProcess"/>
    <dgm:cxn modelId="{254FB2EE-42FD-E84F-BF38-91ED0A4B770D}" srcId="{1E89C39B-992A-8C46-97C4-5BC198F136FB}" destId="{B7505FF9-29AA-5C46-88E2-E49F66A5F9F0}" srcOrd="0" destOrd="0" parTransId="{A071B7A3-59A3-8846-BFBB-9B35A8DCEA0C}" sibTransId="{A08BCD2B-BB0B-FF49-A453-F2E0B8E888F0}"/>
    <dgm:cxn modelId="{2458CA9C-DAF6-5F42-AEFC-92701B044F7E}" type="presOf" srcId="{B7505FF9-29AA-5C46-88E2-E49F66A5F9F0}" destId="{D4866FC6-17F8-9A4B-805B-C7718FE3C2D8}" srcOrd="0" destOrd="0" presId="urn:microsoft.com/office/officeart/2005/8/layout/StepDownProcess"/>
    <dgm:cxn modelId="{BAC354B3-B897-7041-B09A-EE5990A0702B}" srcId="{1E89C39B-992A-8C46-97C4-5BC198F136FB}" destId="{EF3A6D44-C8F5-2345-9AA3-FAFDBA7158D9}" srcOrd="2" destOrd="0" parTransId="{67DDC100-BFCF-E741-A252-2279B39D5C44}" sibTransId="{C29DFDBA-DFCD-174E-9F95-F7A5C6516BAD}"/>
    <dgm:cxn modelId="{EC68982F-92F8-1F42-B065-238DA99165F8}" type="presParOf" srcId="{0CE9B238-BEC7-754D-9ED4-557902B6A2E6}" destId="{EA330962-ED08-4640-BE9F-A6D646329393}" srcOrd="0" destOrd="0" presId="urn:microsoft.com/office/officeart/2005/8/layout/StepDownProcess"/>
    <dgm:cxn modelId="{C97D21FC-8A4C-6747-842A-B6D868FFA499}" type="presParOf" srcId="{EA330962-ED08-4640-BE9F-A6D646329393}" destId="{33DE642B-542E-9542-AB23-B533CDC25878}" srcOrd="0" destOrd="0" presId="urn:microsoft.com/office/officeart/2005/8/layout/StepDownProcess"/>
    <dgm:cxn modelId="{9FB34567-3A58-D04E-A252-F3C10056100F}" type="presParOf" srcId="{EA330962-ED08-4640-BE9F-A6D646329393}" destId="{D4866FC6-17F8-9A4B-805B-C7718FE3C2D8}" srcOrd="1" destOrd="0" presId="urn:microsoft.com/office/officeart/2005/8/layout/StepDownProcess"/>
    <dgm:cxn modelId="{8FE1EF1D-49D3-E449-9DD8-F8D7D835F92E}" type="presParOf" srcId="{EA330962-ED08-4640-BE9F-A6D646329393}" destId="{042A7F31-7ABB-2444-B4E2-0C1F723E5329}" srcOrd="2" destOrd="0" presId="urn:microsoft.com/office/officeart/2005/8/layout/StepDownProcess"/>
    <dgm:cxn modelId="{17960479-C84E-7E47-A9F9-9052E8D1F60D}" type="presParOf" srcId="{0CE9B238-BEC7-754D-9ED4-557902B6A2E6}" destId="{CFA5EECD-7C28-4F43-9CF1-C73D2F187361}" srcOrd="1" destOrd="0" presId="urn:microsoft.com/office/officeart/2005/8/layout/StepDownProcess"/>
    <dgm:cxn modelId="{EE31713D-9A14-8E47-A5F6-0BCA14E1347C}" type="presParOf" srcId="{0CE9B238-BEC7-754D-9ED4-557902B6A2E6}" destId="{43F2A70F-392F-3E4F-A86A-8D625DD83493}" srcOrd="2" destOrd="0" presId="urn:microsoft.com/office/officeart/2005/8/layout/StepDownProcess"/>
    <dgm:cxn modelId="{777BB339-FDC2-E04D-AB63-ED0A84B1A7B2}" type="presParOf" srcId="{43F2A70F-392F-3E4F-A86A-8D625DD83493}" destId="{63169692-78AE-5F46-8A6A-028148437BE8}" srcOrd="0" destOrd="0" presId="urn:microsoft.com/office/officeart/2005/8/layout/StepDownProcess"/>
    <dgm:cxn modelId="{B6FD6683-3BAB-844F-BCF4-121E7789DF7E}" type="presParOf" srcId="{43F2A70F-392F-3E4F-A86A-8D625DD83493}" destId="{D42551DC-E161-9744-BB1F-39C1697E0533}" srcOrd="1" destOrd="0" presId="urn:microsoft.com/office/officeart/2005/8/layout/StepDownProcess"/>
    <dgm:cxn modelId="{6BEE4E31-C309-AD46-862F-93DB5761CF6E}" type="presParOf" srcId="{43F2A70F-392F-3E4F-A86A-8D625DD83493}" destId="{8EA8AE33-7181-5149-9B55-DD5151B76E37}" srcOrd="2" destOrd="0" presId="urn:microsoft.com/office/officeart/2005/8/layout/StepDownProcess"/>
    <dgm:cxn modelId="{3B0B7A37-F78F-0344-A44C-8D8EE818D4EC}" type="presParOf" srcId="{0CE9B238-BEC7-754D-9ED4-557902B6A2E6}" destId="{44417038-0CB3-0B47-AD30-D3B199CD5F02}" srcOrd="3" destOrd="0" presId="urn:microsoft.com/office/officeart/2005/8/layout/StepDownProcess"/>
    <dgm:cxn modelId="{129A31DE-1E0F-C045-B37E-78B26F4F38A7}" type="presParOf" srcId="{0CE9B238-BEC7-754D-9ED4-557902B6A2E6}" destId="{43EDAE81-92D8-1440-9FFC-F97839CCAECE}" srcOrd="4" destOrd="0" presId="urn:microsoft.com/office/officeart/2005/8/layout/StepDownProcess"/>
    <dgm:cxn modelId="{5788DFE9-DF71-6841-B55D-A07E21002BAA}" type="presParOf" srcId="{43EDAE81-92D8-1440-9FFC-F97839CCAECE}" destId="{E7DCF985-04F3-5F4C-8A2D-5193B988000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D9FC3-FE00-4427-8B67-4ECC3124E37A}">
      <dsp:nvSpPr>
        <dsp:cNvPr id="0" name=""/>
        <dsp:cNvSpPr/>
      </dsp:nvSpPr>
      <dsp:spPr>
        <a:xfrm>
          <a:off x="2043540" y="643133"/>
          <a:ext cx="4300147" cy="4300147"/>
        </a:xfrm>
        <a:prstGeom prst="blockArc">
          <a:avLst>
            <a:gd name="adj1" fmla="val 10795848"/>
            <a:gd name="adj2" fmla="val 1620000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6BF50-1DAC-4A85-8D83-A715381DB070}">
      <dsp:nvSpPr>
        <dsp:cNvPr id="0" name=""/>
        <dsp:cNvSpPr/>
      </dsp:nvSpPr>
      <dsp:spPr>
        <a:xfrm>
          <a:off x="2043542" y="645670"/>
          <a:ext cx="4300147" cy="4300147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1B192-6AE2-4C76-8E07-CF610E3DC206}">
      <dsp:nvSpPr>
        <dsp:cNvPr id="0" name=""/>
        <dsp:cNvSpPr/>
      </dsp:nvSpPr>
      <dsp:spPr>
        <a:xfrm>
          <a:off x="2043542" y="645670"/>
          <a:ext cx="4300147" cy="4300147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BF4DD-2597-4694-A39C-4A4114BA3498}">
      <dsp:nvSpPr>
        <dsp:cNvPr id="0" name=""/>
        <dsp:cNvSpPr/>
      </dsp:nvSpPr>
      <dsp:spPr>
        <a:xfrm>
          <a:off x="2043543" y="643133"/>
          <a:ext cx="4300147" cy="4300147"/>
        </a:xfrm>
        <a:prstGeom prst="blockArc">
          <a:avLst>
            <a:gd name="adj1" fmla="val 16199997"/>
            <a:gd name="adj2" fmla="val 415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78A57-A1FD-4B7D-A881-9BBFC7C8BFB1}">
      <dsp:nvSpPr>
        <dsp:cNvPr id="0" name=""/>
        <dsp:cNvSpPr/>
      </dsp:nvSpPr>
      <dsp:spPr>
        <a:xfrm>
          <a:off x="3203570" y="1773817"/>
          <a:ext cx="1980091" cy="198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6500" kern="1200" dirty="0" smtClean="0"/>
            <a:t> </a:t>
          </a:r>
          <a:endParaRPr lang="en-CA" sz="6500" kern="1200" dirty="0"/>
        </a:p>
      </dsp:txBody>
      <dsp:txXfrm>
        <a:off x="3493548" y="2063795"/>
        <a:ext cx="1400135" cy="1400135"/>
      </dsp:txXfrm>
    </dsp:sp>
    <dsp:sp modelId="{76E6BAB5-D278-48A3-B546-90EBD2593D16}">
      <dsp:nvSpPr>
        <dsp:cNvPr id="0" name=""/>
        <dsp:cNvSpPr/>
      </dsp:nvSpPr>
      <dsp:spPr>
        <a:xfrm>
          <a:off x="3500584" y="0"/>
          <a:ext cx="1386063" cy="138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Project Office</a:t>
          </a:r>
          <a:endParaRPr lang="en-CA" sz="1900" kern="1200" dirty="0"/>
        </a:p>
      </dsp:txBody>
      <dsp:txXfrm>
        <a:off x="3703568" y="202984"/>
        <a:ext cx="980095" cy="980095"/>
      </dsp:txXfrm>
    </dsp:sp>
    <dsp:sp modelId="{8F053D3F-40BD-4C8D-B4BF-75EF8E1C0456}">
      <dsp:nvSpPr>
        <dsp:cNvPr id="0" name=""/>
        <dsp:cNvSpPr/>
      </dsp:nvSpPr>
      <dsp:spPr>
        <a:xfrm>
          <a:off x="5600759" y="2102712"/>
          <a:ext cx="1386063" cy="138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Scientific Working Groups</a:t>
          </a:r>
          <a:endParaRPr lang="en-CA" sz="1900" kern="1200" dirty="0"/>
        </a:p>
      </dsp:txBody>
      <dsp:txXfrm>
        <a:off x="5803743" y="2305696"/>
        <a:ext cx="980095" cy="980095"/>
      </dsp:txXfrm>
    </dsp:sp>
    <dsp:sp modelId="{628298A7-9311-4BBF-B689-546DE24B5FD2}">
      <dsp:nvSpPr>
        <dsp:cNvPr id="0" name=""/>
        <dsp:cNvSpPr/>
      </dsp:nvSpPr>
      <dsp:spPr>
        <a:xfrm>
          <a:off x="3500584" y="4202887"/>
          <a:ext cx="1386063" cy="138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Liaison with CEOS</a:t>
          </a:r>
          <a:endParaRPr lang="en-CA" sz="1900" kern="1200" dirty="0"/>
        </a:p>
      </dsp:txBody>
      <dsp:txXfrm>
        <a:off x="3703568" y="4405871"/>
        <a:ext cx="980095" cy="980095"/>
      </dsp:txXfrm>
    </dsp:sp>
    <dsp:sp modelId="{014FF7B4-0157-428C-AEF7-AD7498C7DB97}">
      <dsp:nvSpPr>
        <dsp:cNvPr id="0" name=""/>
        <dsp:cNvSpPr/>
      </dsp:nvSpPr>
      <dsp:spPr>
        <a:xfrm>
          <a:off x="1400408" y="2102712"/>
          <a:ext cx="1386063" cy="138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Capacity Building</a:t>
          </a:r>
          <a:endParaRPr lang="en-CA" sz="1900" kern="1200" dirty="0"/>
        </a:p>
      </dsp:txBody>
      <dsp:txXfrm>
        <a:off x="1603392" y="2305696"/>
        <a:ext cx="980095" cy="980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32401-8F59-CA42-AA76-D03C6B549BE9}">
      <dsp:nvSpPr>
        <dsp:cNvPr id="0" name=""/>
        <dsp:cNvSpPr/>
      </dsp:nvSpPr>
      <dsp:spPr>
        <a:xfrm>
          <a:off x="2924367" y="2561980"/>
          <a:ext cx="2163230" cy="21632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Community processor for in situ data</a:t>
          </a:r>
          <a:endParaRPr lang="en-CA" sz="2400" kern="1200" dirty="0"/>
        </a:p>
      </dsp:txBody>
      <dsp:txXfrm>
        <a:off x="3241165" y="2878778"/>
        <a:ext cx="1529634" cy="1529634"/>
      </dsp:txXfrm>
    </dsp:sp>
    <dsp:sp modelId="{AC5621BC-D5F3-384F-828D-57534D042EF4}">
      <dsp:nvSpPr>
        <dsp:cNvPr id="0" name=""/>
        <dsp:cNvSpPr/>
      </dsp:nvSpPr>
      <dsp:spPr>
        <a:xfrm rot="11700000">
          <a:off x="996672" y="2782269"/>
          <a:ext cx="1890479" cy="6165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BA1CBA-6456-8B43-8B9C-DCCED17138CE}">
      <dsp:nvSpPr>
        <dsp:cNvPr id="0" name=""/>
        <dsp:cNvSpPr/>
      </dsp:nvSpPr>
      <dsp:spPr>
        <a:xfrm>
          <a:off x="1345" y="2023855"/>
          <a:ext cx="2055069" cy="1644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Improving traceability of in situ measurements</a:t>
          </a:r>
          <a:endParaRPr lang="en-CA" sz="2300" kern="1200" dirty="0"/>
        </a:p>
      </dsp:txBody>
      <dsp:txXfrm>
        <a:off x="49498" y="2072008"/>
        <a:ext cx="1958763" cy="1547749"/>
      </dsp:txXfrm>
    </dsp:sp>
    <dsp:sp modelId="{B3D8D56E-6871-B948-B27C-AABA3D80DD2A}">
      <dsp:nvSpPr>
        <dsp:cNvPr id="0" name=""/>
        <dsp:cNvSpPr/>
      </dsp:nvSpPr>
      <dsp:spPr>
        <a:xfrm rot="14700000">
          <a:off x="2157656" y="1398661"/>
          <a:ext cx="1890479" cy="6165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6953C-B254-334D-BBBC-157A36DB3EBD}">
      <dsp:nvSpPr>
        <dsp:cNvPr id="0" name=""/>
        <dsp:cNvSpPr/>
      </dsp:nvSpPr>
      <dsp:spPr>
        <a:xfrm>
          <a:off x="1675886" y="28216"/>
          <a:ext cx="2055069" cy="1644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Uncertainty budgets</a:t>
          </a:r>
          <a:endParaRPr lang="en-CA" sz="2300" kern="1200" dirty="0"/>
        </a:p>
      </dsp:txBody>
      <dsp:txXfrm>
        <a:off x="1724039" y="76369"/>
        <a:ext cx="1958763" cy="1547749"/>
      </dsp:txXfrm>
    </dsp:sp>
    <dsp:sp modelId="{D75DDA7C-A610-0C4D-9D94-695BD93E5840}">
      <dsp:nvSpPr>
        <dsp:cNvPr id="0" name=""/>
        <dsp:cNvSpPr/>
      </dsp:nvSpPr>
      <dsp:spPr>
        <a:xfrm rot="17700000">
          <a:off x="3963828" y="1398661"/>
          <a:ext cx="1890479" cy="6165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9A1173-2A75-4E4F-AC3E-EF5F62D1D9A6}">
      <dsp:nvSpPr>
        <dsp:cNvPr id="0" name=""/>
        <dsp:cNvSpPr/>
      </dsp:nvSpPr>
      <dsp:spPr>
        <a:xfrm>
          <a:off x="4281009" y="28216"/>
          <a:ext cx="2055069" cy="1644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Quality Assurance of in situ data</a:t>
          </a:r>
          <a:endParaRPr lang="en-CA" sz="2300" kern="1200" dirty="0"/>
        </a:p>
      </dsp:txBody>
      <dsp:txXfrm>
        <a:off x="4329162" y="76369"/>
        <a:ext cx="1958763" cy="1547749"/>
      </dsp:txXfrm>
    </dsp:sp>
    <dsp:sp modelId="{51C44609-F301-8A42-A43C-2484A1E2ECF0}">
      <dsp:nvSpPr>
        <dsp:cNvPr id="0" name=""/>
        <dsp:cNvSpPr/>
      </dsp:nvSpPr>
      <dsp:spPr>
        <a:xfrm rot="20700000">
          <a:off x="5124813" y="2782269"/>
          <a:ext cx="1890479" cy="6165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732CBF-A6F3-7742-94C9-2DAB01ECF7F4}">
      <dsp:nvSpPr>
        <dsp:cNvPr id="0" name=""/>
        <dsp:cNvSpPr/>
      </dsp:nvSpPr>
      <dsp:spPr>
        <a:xfrm>
          <a:off x="5955550" y="2023855"/>
          <a:ext cx="2055069" cy="1644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Archival of in situ data</a:t>
          </a:r>
          <a:endParaRPr lang="en-CA" sz="2300" kern="1200" dirty="0"/>
        </a:p>
      </dsp:txBody>
      <dsp:txXfrm>
        <a:off x="6003703" y="2072008"/>
        <a:ext cx="1958763" cy="1547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32401-8F59-CA42-AA76-D03C6B549BE9}">
      <dsp:nvSpPr>
        <dsp:cNvPr id="0" name=""/>
        <dsp:cNvSpPr/>
      </dsp:nvSpPr>
      <dsp:spPr>
        <a:xfrm>
          <a:off x="2924367" y="2561980"/>
          <a:ext cx="2163230" cy="21632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Community processor for in situ data</a:t>
          </a:r>
          <a:endParaRPr lang="en-CA" sz="2400" kern="1200" dirty="0"/>
        </a:p>
      </dsp:txBody>
      <dsp:txXfrm>
        <a:off x="3241165" y="2878778"/>
        <a:ext cx="1529634" cy="1529634"/>
      </dsp:txXfrm>
    </dsp:sp>
    <dsp:sp modelId="{AC5621BC-D5F3-384F-828D-57534D042EF4}">
      <dsp:nvSpPr>
        <dsp:cNvPr id="0" name=""/>
        <dsp:cNvSpPr/>
      </dsp:nvSpPr>
      <dsp:spPr>
        <a:xfrm rot="11700000">
          <a:off x="996672" y="2782269"/>
          <a:ext cx="1890479" cy="6165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BA1CBA-6456-8B43-8B9C-DCCED17138CE}">
      <dsp:nvSpPr>
        <dsp:cNvPr id="0" name=""/>
        <dsp:cNvSpPr/>
      </dsp:nvSpPr>
      <dsp:spPr>
        <a:xfrm>
          <a:off x="1345" y="2023855"/>
          <a:ext cx="2055069" cy="1644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Traceability: centrally curated instrument inventories &amp; calibration data </a:t>
          </a:r>
          <a:endParaRPr lang="en-CA" sz="1900" kern="1200" dirty="0"/>
        </a:p>
      </dsp:txBody>
      <dsp:txXfrm>
        <a:off x="49498" y="2072008"/>
        <a:ext cx="1958763" cy="1547749"/>
      </dsp:txXfrm>
    </dsp:sp>
    <dsp:sp modelId="{B3D8D56E-6871-B948-B27C-AABA3D80DD2A}">
      <dsp:nvSpPr>
        <dsp:cNvPr id="0" name=""/>
        <dsp:cNvSpPr/>
      </dsp:nvSpPr>
      <dsp:spPr>
        <a:xfrm rot="14700000">
          <a:off x="2157656" y="1398661"/>
          <a:ext cx="1890479" cy="6165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6953C-B254-334D-BBBC-157A36DB3EBD}">
      <dsp:nvSpPr>
        <dsp:cNvPr id="0" name=""/>
        <dsp:cNvSpPr/>
      </dsp:nvSpPr>
      <dsp:spPr>
        <a:xfrm>
          <a:off x="1675886" y="28216"/>
          <a:ext cx="2055069" cy="1644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Uncertainty: application of standardised processing &amp; error </a:t>
          </a:r>
          <a:r>
            <a:rPr lang="en-CA" sz="1900" kern="1200" dirty="0" err="1" smtClean="0"/>
            <a:t>calcs</a:t>
          </a:r>
          <a:endParaRPr lang="en-CA" sz="1900" kern="1200" dirty="0"/>
        </a:p>
      </dsp:txBody>
      <dsp:txXfrm>
        <a:off x="1724039" y="76369"/>
        <a:ext cx="1958763" cy="1547749"/>
      </dsp:txXfrm>
    </dsp:sp>
    <dsp:sp modelId="{D75DDA7C-A610-0C4D-9D94-695BD93E5840}">
      <dsp:nvSpPr>
        <dsp:cNvPr id="0" name=""/>
        <dsp:cNvSpPr/>
      </dsp:nvSpPr>
      <dsp:spPr>
        <a:xfrm rot="17700000">
          <a:off x="3963828" y="1398661"/>
          <a:ext cx="1890479" cy="6165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9A1173-2A75-4E4F-AC3E-EF5F62D1D9A6}">
      <dsp:nvSpPr>
        <dsp:cNvPr id="0" name=""/>
        <dsp:cNvSpPr/>
      </dsp:nvSpPr>
      <dsp:spPr>
        <a:xfrm>
          <a:off x="4281009" y="28216"/>
          <a:ext cx="2055069" cy="1644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QA: application of standard multi-parameter QA methods</a:t>
          </a:r>
          <a:endParaRPr lang="en-CA" sz="1900" kern="1200" dirty="0"/>
        </a:p>
      </dsp:txBody>
      <dsp:txXfrm>
        <a:off x="4329162" y="76369"/>
        <a:ext cx="1958763" cy="1547749"/>
      </dsp:txXfrm>
    </dsp:sp>
    <dsp:sp modelId="{51C44609-F301-8A42-A43C-2484A1E2ECF0}">
      <dsp:nvSpPr>
        <dsp:cNvPr id="0" name=""/>
        <dsp:cNvSpPr/>
      </dsp:nvSpPr>
      <dsp:spPr>
        <a:xfrm rot="20700000">
          <a:off x="5124813" y="2782269"/>
          <a:ext cx="1890479" cy="6165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732CBF-A6F3-7742-94C9-2DAB01ECF7F4}">
      <dsp:nvSpPr>
        <dsp:cNvPr id="0" name=""/>
        <dsp:cNvSpPr/>
      </dsp:nvSpPr>
      <dsp:spPr>
        <a:xfrm>
          <a:off x="5955550" y="2023855"/>
          <a:ext cx="2055069" cy="1644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Archival: improved pass through to existing community archives</a:t>
          </a:r>
          <a:endParaRPr lang="en-CA" sz="1900" kern="1200" dirty="0"/>
        </a:p>
      </dsp:txBody>
      <dsp:txXfrm>
        <a:off x="6003703" y="2072008"/>
        <a:ext cx="1958763" cy="15477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DBB19-D20E-1141-851F-2D8AD06227EA}">
      <dsp:nvSpPr>
        <dsp:cNvPr id="0" name=""/>
        <dsp:cNvSpPr/>
      </dsp:nvSpPr>
      <dsp:spPr>
        <a:xfrm>
          <a:off x="557892" y="0"/>
          <a:ext cx="6322787" cy="471714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F6093D-44B7-4743-9781-524678B62600}">
      <dsp:nvSpPr>
        <dsp:cNvPr id="0" name=""/>
        <dsp:cNvSpPr/>
      </dsp:nvSpPr>
      <dsp:spPr>
        <a:xfrm>
          <a:off x="3268" y="1415142"/>
          <a:ext cx="1429237" cy="1886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submitted common format raw data from most major instrument types </a:t>
          </a:r>
          <a:endParaRPr lang="en-US" sz="1600" kern="1200" dirty="0"/>
        </a:p>
      </dsp:txBody>
      <dsp:txXfrm>
        <a:off x="73038" y="1484912"/>
        <a:ext cx="1289697" cy="1747316"/>
      </dsp:txXfrm>
    </dsp:sp>
    <dsp:sp modelId="{A1BCF797-F4DD-9B4C-8DD3-3B06BF697010}">
      <dsp:nvSpPr>
        <dsp:cNvPr id="0" name=""/>
        <dsp:cNvSpPr/>
      </dsp:nvSpPr>
      <dsp:spPr>
        <a:xfrm>
          <a:off x="1503968" y="1415142"/>
          <a:ext cx="1429237" cy="1886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Calibration: curated PI instrument inventories &amp; calibration data application</a:t>
          </a:r>
          <a:endParaRPr lang="en-US" sz="1600" kern="1200" dirty="0"/>
        </a:p>
      </dsp:txBody>
      <dsp:txXfrm>
        <a:off x="1573738" y="1484912"/>
        <a:ext cx="1289697" cy="1747316"/>
      </dsp:txXfrm>
    </dsp:sp>
    <dsp:sp modelId="{80F2DD9E-C71B-EC43-88F5-2DAABA7B2F0A}">
      <dsp:nvSpPr>
        <dsp:cNvPr id="0" name=""/>
        <dsp:cNvSpPr/>
      </dsp:nvSpPr>
      <dsp:spPr>
        <a:xfrm>
          <a:off x="3004667" y="1415142"/>
          <a:ext cx="1429237" cy="1886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Processing: common schemes, providing detailed best error estimates</a:t>
          </a:r>
          <a:endParaRPr lang="en-US" sz="1600" kern="1200" dirty="0"/>
        </a:p>
      </dsp:txBody>
      <dsp:txXfrm>
        <a:off x="3074437" y="1484912"/>
        <a:ext cx="1289697" cy="1747316"/>
      </dsp:txXfrm>
    </dsp:sp>
    <dsp:sp modelId="{117B41F9-F66C-1D4C-B592-21E44AE8E398}">
      <dsp:nvSpPr>
        <dsp:cNvPr id="0" name=""/>
        <dsp:cNvSpPr/>
      </dsp:nvSpPr>
      <dsp:spPr>
        <a:xfrm>
          <a:off x="4505367" y="1415142"/>
          <a:ext cx="1429237" cy="1886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 Assurance: application of consensus standard methods</a:t>
          </a:r>
          <a:endParaRPr lang="en-US" sz="1600" kern="1200" dirty="0"/>
        </a:p>
      </dsp:txBody>
      <dsp:txXfrm>
        <a:off x="4575137" y="1484912"/>
        <a:ext cx="1289697" cy="1747316"/>
      </dsp:txXfrm>
    </dsp:sp>
    <dsp:sp modelId="{902CD9B2-9E28-A245-9D66-B5BB93F7A218}">
      <dsp:nvSpPr>
        <dsp:cNvPr id="0" name=""/>
        <dsp:cNvSpPr/>
      </dsp:nvSpPr>
      <dsp:spPr>
        <a:xfrm>
          <a:off x="6006066" y="1415142"/>
          <a:ext cx="1429237" cy="1886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Archive: common formats for archive, pass through to existing archives</a:t>
          </a:r>
          <a:endParaRPr lang="en-US" sz="1600" kern="1200" dirty="0"/>
        </a:p>
      </dsp:txBody>
      <dsp:txXfrm>
        <a:off x="6075836" y="1484912"/>
        <a:ext cx="1289697" cy="1747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DBB19-D20E-1141-851F-2D8AD06227EA}">
      <dsp:nvSpPr>
        <dsp:cNvPr id="0" name=""/>
        <dsp:cNvSpPr/>
      </dsp:nvSpPr>
      <dsp:spPr>
        <a:xfrm>
          <a:off x="557892" y="0"/>
          <a:ext cx="6322787" cy="471714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F6093D-44B7-4743-9781-524678B62600}">
      <dsp:nvSpPr>
        <dsp:cNvPr id="0" name=""/>
        <dsp:cNvSpPr/>
      </dsp:nvSpPr>
      <dsp:spPr>
        <a:xfrm>
          <a:off x="3268" y="1415142"/>
          <a:ext cx="1429237" cy="188685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submitted common format raw data from most major instrument types </a:t>
          </a:r>
          <a:endParaRPr lang="en-US" sz="1500" kern="1200" dirty="0"/>
        </a:p>
      </dsp:txBody>
      <dsp:txXfrm>
        <a:off x="73038" y="1484912"/>
        <a:ext cx="1289697" cy="1747316"/>
      </dsp:txXfrm>
    </dsp:sp>
    <dsp:sp modelId="{A1BCF797-F4DD-9B4C-8DD3-3B06BF697010}">
      <dsp:nvSpPr>
        <dsp:cNvPr id="0" name=""/>
        <dsp:cNvSpPr/>
      </dsp:nvSpPr>
      <dsp:spPr>
        <a:xfrm>
          <a:off x="1503968" y="1415142"/>
          <a:ext cx="1429237" cy="188685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Calibration: curated PI instrument inventories &amp; calibration data application</a:t>
          </a:r>
          <a:endParaRPr lang="en-US" sz="1500" kern="1200" dirty="0"/>
        </a:p>
      </dsp:txBody>
      <dsp:txXfrm>
        <a:off x="1573738" y="1484912"/>
        <a:ext cx="1289697" cy="1747316"/>
      </dsp:txXfrm>
    </dsp:sp>
    <dsp:sp modelId="{80F2DD9E-C71B-EC43-88F5-2DAABA7B2F0A}">
      <dsp:nvSpPr>
        <dsp:cNvPr id="0" name=""/>
        <dsp:cNvSpPr/>
      </dsp:nvSpPr>
      <dsp:spPr>
        <a:xfrm>
          <a:off x="3004667" y="1415142"/>
          <a:ext cx="1429237" cy="1886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Processing: common schemes, providing detailed best error estimates</a:t>
          </a:r>
          <a:endParaRPr lang="en-US" sz="1500" kern="1200" dirty="0"/>
        </a:p>
      </dsp:txBody>
      <dsp:txXfrm>
        <a:off x="3074437" y="1484912"/>
        <a:ext cx="1289697" cy="1747316"/>
      </dsp:txXfrm>
    </dsp:sp>
    <dsp:sp modelId="{117B41F9-F66C-1D4C-B592-21E44AE8E398}">
      <dsp:nvSpPr>
        <dsp:cNvPr id="0" name=""/>
        <dsp:cNvSpPr/>
      </dsp:nvSpPr>
      <dsp:spPr>
        <a:xfrm>
          <a:off x="4505367" y="1415142"/>
          <a:ext cx="1429237" cy="188685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Quality Assurance: application of consensus standard methods</a:t>
          </a:r>
          <a:endParaRPr lang="en-US" sz="1500" kern="1200" dirty="0"/>
        </a:p>
      </dsp:txBody>
      <dsp:txXfrm>
        <a:off x="4575137" y="1484912"/>
        <a:ext cx="1289697" cy="1747316"/>
      </dsp:txXfrm>
    </dsp:sp>
    <dsp:sp modelId="{902CD9B2-9E28-A245-9D66-B5BB93F7A218}">
      <dsp:nvSpPr>
        <dsp:cNvPr id="0" name=""/>
        <dsp:cNvSpPr/>
      </dsp:nvSpPr>
      <dsp:spPr>
        <a:xfrm>
          <a:off x="6006066" y="1415142"/>
          <a:ext cx="1429237" cy="188685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Archive: common formats for archive, easy dissemination, IP protection</a:t>
          </a:r>
          <a:endParaRPr lang="en-US" sz="1500" kern="1200" dirty="0"/>
        </a:p>
      </dsp:txBody>
      <dsp:txXfrm>
        <a:off x="6075836" y="1484912"/>
        <a:ext cx="1289697" cy="17473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2FB32-9203-3149-BD96-C71810EA2009}">
      <dsp:nvSpPr>
        <dsp:cNvPr id="0" name=""/>
        <dsp:cNvSpPr/>
      </dsp:nvSpPr>
      <dsp:spPr>
        <a:xfrm>
          <a:off x="85189" y="1536075"/>
          <a:ext cx="1209667" cy="39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85189" y="1536075"/>
        <a:ext cx="1209667" cy="398640"/>
      </dsp:txXfrm>
    </dsp:sp>
    <dsp:sp modelId="{46F11FFD-59FA-DD43-9C01-1CE6B1B07308}">
      <dsp:nvSpPr>
        <dsp:cNvPr id="0" name=""/>
        <dsp:cNvSpPr/>
      </dsp:nvSpPr>
      <dsp:spPr>
        <a:xfrm>
          <a:off x="83815" y="1414833"/>
          <a:ext cx="96223" cy="96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A7F494-EC3C-0D4B-B9A2-A21347748ED8}">
      <dsp:nvSpPr>
        <dsp:cNvPr id="0" name=""/>
        <dsp:cNvSpPr/>
      </dsp:nvSpPr>
      <dsp:spPr>
        <a:xfrm>
          <a:off x="151171" y="1280120"/>
          <a:ext cx="96223" cy="96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97D796-0A0B-6A48-96E3-605030B80879}">
      <dsp:nvSpPr>
        <dsp:cNvPr id="0" name=""/>
        <dsp:cNvSpPr/>
      </dsp:nvSpPr>
      <dsp:spPr>
        <a:xfrm>
          <a:off x="312827" y="1307063"/>
          <a:ext cx="151208" cy="1512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D75FEB-3D50-214E-871C-25E2D4B6EEA3}">
      <dsp:nvSpPr>
        <dsp:cNvPr id="0" name=""/>
        <dsp:cNvSpPr/>
      </dsp:nvSpPr>
      <dsp:spPr>
        <a:xfrm>
          <a:off x="447540" y="1158878"/>
          <a:ext cx="96223" cy="96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248D48-2881-E747-BBA5-4385074B800D}">
      <dsp:nvSpPr>
        <dsp:cNvPr id="0" name=""/>
        <dsp:cNvSpPr/>
      </dsp:nvSpPr>
      <dsp:spPr>
        <a:xfrm>
          <a:off x="622666" y="1104993"/>
          <a:ext cx="96223" cy="96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D3A925-6FE2-2949-BE9E-1DA93FAF6ECD}">
      <dsp:nvSpPr>
        <dsp:cNvPr id="0" name=""/>
        <dsp:cNvSpPr/>
      </dsp:nvSpPr>
      <dsp:spPr>
        <a:xfrm>
          <a:off x="838207" y="1199292"/>
          <a:ext cx="96223" cy="96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98DB2C-9D13-8D43-91A2-9FFEFF674F9C}">
      <dsp:nvSpPr>
        <dsp:cNvPr id="0" name=""/>
        <dsp:cNvSpPr/>
      </dsp:nvSpPr>
      <dsp:spPr>
        <a:xfrm>
          <a:off x="972920" y="1266649"/>
          <a:ext cx="151208" cy="1512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0D5AC9-AB8C-A349-96DF-033BCDB2F8AC}">
      <dsp:nvSpPr>
        <dsp:cNvPr id="0" name=""/>
        <dsp:cNvSpPr/>
      </dsp:nvSpPr>
      <dsp:spPr>
        <a:xfrm>
          <a:off x="1161518" y="1414833"/>
          <a:ext cx="96223" cy="96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5D600-ACF2-3D42-A458-C39381273F30}">
      <dsp:nvSpPr>
        <dsp:cNvPr id="0" name=""/>
        <dsp:cNvSpPr/>
      </dsp:nvSpPr>
      <dsp:spPr>
        <a:xfrm>
          <a:off x="1242346" y="1563017"/>
          <a:ext cx="96223" cy="96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338CCE-ED40-9643-BCCA-2A8C4AA54750}">
      <dsp:nvSpPr>
        <dsp:cNvPr id="0" name=""/>
        <dsp:cNvSpPr/>
      </dsp:nvSpPr>
      <dsp:spPr>
        <a:xfrm>
          <a:off x="541839" y="1280120"/>
          <a:ext cx="247431" cy="247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4948EA-39EE-7544-811E-25EB77470B10}">
      <dsp:nvSpPr>
        <dsp:cNvPr id="0" name=""/>
        <dsp:cNvSpPr/>
      </dsp:nvSpPr>
      <dsp:spPr>
        <a:xfrm>
          <a:off x="16458" y="1792029"/>
          <a:ext cx="96223" cy="96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F0F865-80E5-CF4E-84E3-2F9EA662E86D}">
      <dsp:nvSpPr>
        <dsp:cNvPr id="0" name=""/>
        <dsp:cNvSpPr/>
      </dsp:nvSpPr>
      <dsp:spPr>
        <a:xfrm>
          <a:off x="97286" y="1913271"/>
          <a:ext cx="151208" cy="1512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630CAA-6736-394A-B451-18670407EA41}">
      <dsp:nvSpPr>
        <dsp:cNvPr id="0" name=""/>
        <dsp:cNvSpPr/>
      </dsp:nvSpPr>
      <dsp:spPr>
        <a:xfrm>
          <a:off x="299355" y="2021041"/>
          <a:ext cx="219939" cy="2199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88F739-3D36-B441-821D-2C1CA8815CBE}">
      <dsp:nvSpPr>
        <dsp:cNvPr id="0" name=""/>
        <dsp:cNvSpPr/>
      </dsp:nvSpPr>
      <dsp:spPr>
        <a:xfrm>
          <a:off x="582252" y="2196168"/>
          <a:ext cx="96223" cy="96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688924-ECE9-634E-A43F-36DF23A2EBEE}">
      <dsp:nvSpPr>
        <dsp:cNvPr id="0" name=""/>
        <dsp:cNvSpPr/>
      </dsp:nvSpPr>
      <dsp:spPr>
        <a:xfrm>
          <a:off x="636138" y="2021041"/>
          <a:ext cx="151208" cy="1512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4D2C1-8CAF-CA44-8175-9AF1A761F0A0}">
      <dsp:nvSpPr>
        <dsp:cNvPr id="0" name=""/>
        <dsp:cNvSpPr/>
      </dsp:nvSpPr>
      <dsp:spPr>
        <a:xfrm>
          <a:off x="770851" y="2209639"/>
          <a:ext cx="96223" cy="96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72B7B-A6F5-9C46-9F0C-D8CD04106C69}">
      <dsp:nvSpPr>
        <dsp:cNvPr id="0" name=""/>
        <dsp:cNvSpPr/>
      </dsp:nvSpPr>
      <dsp:spPr>
        <a:xfrm>
          <a:off x="892092" y="1994099"/>
          <a:ext cx="219939" cy="2199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8EA1C8-6ABA-CC47-AE3A-F9F8B363F175}">
      <dsp:nvSpPr>
        <dsp:cNvPr id="0" name=""/>
        <dsp:cNvSpPr/>
      </dsp:nvSpPr>
      <dsp:spPr>
        <a:xfrm>
          <a:off x="1188461" y="1940213"/>
          <a:ext cx="151208" cy="1512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D2A55-5BC9-1741-9D9C-0D7D7358937A}">
      <dsp:nvSpPr>
        <dsp:cNvPr id="0" name=""/>
        <dsp:cNvSpPr/>
      </dsp:nvSpPr>
      <dsp:spPr>
        <a:xfrm>
          <a:off x="1339669" y="1306838"/>
          <a:ext cx="444077" cy="84779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9745E7-D75A-DB4D-A940-193ECFCB2E0F}">
      <dsp:nvSpPr>
        <dsp:cNvPr id="0" name=""/>
        <dsp:cNvSpPr/>
      </dsp:nvSpPr>
      <dsp:spPr>
        <a:xfrm>
          <a:off x="1783747" y="1307250"/>
          <a:ext cx="1211120" cy="84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 Ingestion</a:t>
          </a:r>
          <a:endParaRPr lang="en-US" sz="1900" kern="1200" dirty="0"/>
        </a:p>
      </dsp:txBody>
      <dsp:txXfrm>
        <a:off x="1783747" y="1307250"/>
        <a:ext cx="1211120" cy="847784"/>
      </dsp:txXfrm>
    </dsp:sp>
    <dsp:sp modelId="{BBFE048D-42D2-C340-BB07-4E1BDCB1605D}">
      <dsp:nvSpPr>
        <dsp:cNvPr id="0" name=""/>
        <dsp:cNvSpPr/>
      </dsp:nvSpPr>
      <dsp:spPr>
        <a:xfrm>
          <a:off x="2994867" y="1306838"/>
          <a:ext cx="444077" cy="84779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C0082-4CB7-834A-AEC1-3C607D634666}">
      <dsp:nvSpPr>
        <dsp:cNvPr id="0" name=""/>
        <dsp:cNvSpPr/>
      </dsp:nvSpPr>
      <dsp:spPr>
        <a:xfrm>
          <a:off x="3438945" y="1307250"/>
          <a:ext cx="1211120" cy="84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Corrections</a:t>
          </a:r>
          <a:endParaRPr lang="en-US" sz="1900" kern="1200" dirty="0"/>
        </a:p>
      </dsp:txBody>
      <dsp:txXfrm>
        <a:off x="3438945" y="1307250"/>
        <a:ext cx="1211120" cy="847784"/>
      </dsp:txXfrm>
    </dsp:sp>
    <dsp:sp modelId="{CBF69EBD-A1B6-724D-B68E-8F656A92D324}">
      <dsp:nvSpPr>
        <dsp:cNvPr id="0" name=""/>
        <dsp:cNvSpPr/>
      </dsp:nvSpPr>
      <dsp:spPr>
        <a:xfrm>
          <a:off x="4650066" y="1306838"/>
          <a:ext cx="444077" cy="84779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B04282-EB19-7648-B8C1-76D6F002532D}">
      <dsp:nvSpPr>
        <dsp:cNvPr id="0" name=""/>
        <dsp:cNvSpPr/>
      </dsp:nvSpPr>
      <dsp:spPr>
        <a:xfrm>
          <a:off x="5094143" y="1307250"/>
          <a:ext cx="1211120" cy="84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Processing</a:t>
          </a:r>
          <a:endParaRPr lang="en-US" sz="1900" kern="1200" dirty="0"/>
        </a:p>
      </dsp:txBody>
      <dsp:txXfrm>
        <a:off x="5094143" y="1307250"/>
        <a:ext cx="1211120" cy="847784"/>
      </dsp:txXfrm>
    </dsp:sp>
    <dsp:sp modelId="{CA63E85A-178D-B644-BB1B-1A8D95A94DA1}">
      <dsp:nvSpPr>
        <dsp:cNvPr id="0" name=""/>
        <dsp:cNvSpPr/>
      </dsp:nvSpPr>
      <dsp:spPr>
        <a:xfrm>
          <a:off x="6305264" y="1306838"/>
          <a:ext cx="444077" cy="84779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45FA2E-CDA9-9246-A358-BCBB00F8CB30}">
      <dsp:nvSpPr>
        <dsp:cNvPr id="0" name=""/>
        <dsp:cNvSpPr/>
      </dsp:nvSpPr>
      <dsp:spPr>
        <a:xfrm>
          <a:off x="6797787" y="1236775"/>
          <a:ext cx="1029452" cy="10294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Output</a:t>
          </a:r>
          <a:endParaRPr lang="en-US" sz="1900" kern="1200" dirty="0"/>
        </a:p>
      </dsp:txBody>
      <dsp:txXfrm>
        <a:off x="6948547" y="1387535"/>
        <a:ext cx="727932" cy="7279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E642B-542E-9542-AB23-B533CDC25878}">
      <dsp:nvSpPr>
        <dsp:cNvPr id="0" name=""/>
        <dsp:cNvSpPr/>
      </dsp:nvSpPr>
      <dsp:spPr>
        <a:xfrm rot="5400000">
          <a:off x="1440076" y="1436512"/>
          <a:ext cx="1270471" cy="1446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866FC6-17F8-9A4B-805B-C7718FE3C2D8}">
      <dsp:nvSpPr>
        <dsp:cNvPr id="0" name=""/>
        <dsp:cNvSpPr/>
      </dsp:nvSpPr>
      <dsp:spPr>
        <a:xfrm>
          <a:off x="1103478" y="28169"/>
          <a:ext cx="2138725" cy="14970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Biogeochemistry &amp; Phytoplankton Community</a:t>
          </a:r>
          <a:r>
            <a:rPr lang="en-US" sz="1200" b="1" kern="1200" dirty="0" smtClean="0"/>
            <a:t>: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New methods for quantitative assemblage measurements e.g. holographic / </a:t>
          </a:r>
          <a:r>
            <a:rPr lang="en-US" sz="1200" b="1" kern="1200" dirty="0" err="1" smtClean="0"/>
            <a:t>cytometric</a:t>
          </a:r>
          <a:r>
            <a:rPr lang="en-US" sz="1200" b="1" kern="1200" dirty="0" smtClean="0"/>
            <a:t> sensors &amp; methods</a:t>
          </a:r>
          <a:endParaRPr lang="en-US" sz="1200" kern="1200" dirty="0"/>
        </a:p>
      </dsp:txBody>
      <dsp:txXfrm>
        <a:off x="1176571" y="101262"/>
        <a:ext cx="1992539" cy="1350852"/>
      </dsp:txXfrm>
    </dsp:sp>
    <dsp:sp modelId="{042A7F31-7ABB-2444-B4E2-0C1F723E5329}">
      <dsp:nvSpPr>
        <dsp:cNvPr id="0" name=""/>
        <dsp:cNvSpPr/>
      </dsp:nvSpPr>
      <dsp:spPr>
        <a:xfrm>
          <a:off x="3242203" y="170946"/>
          <a:ext cx="1555505" cy="1209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69692-78AE-5F46-8A6A-028148437BE8}">
      <dsp:nvSpPr>
        <dsp:cNvPr id="0" name=""/>
        <dsp:cNvSpPr/>
      </dsp:nvSpPr>
      <dsp:spPr>
        <a:xfrm rot="5400000">
          <a:off x="3213306" y="3118180"/>
          <a:ext cx="1270471" cy="1446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2551DC-E161-9744-BB1F-39C1697E0533}">
      <dsp:nvSpPr>
        <dsp:cNvPr id="0" name=""/>
        <dsp:cNvSpPr/>
      </dsp:nvSpPr>
      <dsp:spPr>
        <a:xfrm>
          <a:off x="2876709" y="1709837"/>
          <a:ext cx="2138725" cy="14970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Inherent Optical Properties:</a:t>
          </a:r>
          <a:r>
            <a:rPr lang="en-US" sz="1200" b="1" kern="1200" dirty="0" smtClean="0"/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Establishing common uncertainty methods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Establishing phytoplankton specific IOP methods e.g. backscattering </a:t>
          </a:r>
          <a:endParaRPr lang="en-US" sz="1200" kern="1200" dirty="0"/>
        </a:p>
      </dsp:txBody>
      <dsp:txXfrm>
        <a:off x="2949802" y="1782930"/>
        <a:ext cx="1992539" cy="1350852"/>
      </dsp:txXfrm>
    </dsp:sp>
    <dsp:sp modelId="{8EA8AE33-7181-5149-9B55-DD5151B76E37}">
      <dsp:nvSpPr>
        <dsp:cNvPr id="0" name=""/>
        <dsp:cNvSpPr/>
      </dsp:nvSpPr>
      <dsp:spPr>
        <a:xfrm>
          <a:off x="5015434" y="1852614"/>
          <a:ext cx="1555505" cy="1209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CF985-04F3-5F4C-8A2D-5193B988000A}">
      <dsp:nvSpPr>
        <dsp:cNvPr id="0" name=""/>
        <dsp:cNvSpPr/>
      </dsp:nvSpPr>
      <dsp:spPr>
        <a:xfrm>
          <a:off x="4649940" y="3391506"/>
          <a:ext cx="2138725" cy="14970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Apparent Optical Properties</a:t>
          </a:r>
          <a:r>
            <a:rPr lang="en-US" sz="1200" b="1" kern="1200" dirty="0" smtClean="0"/>
            <a:t>: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Establishing common uncertainty methods Establishing common processing methods for complex/turbid waters</a:t>
          </a:r>
          <a:endParaRPr lang="en-US" sz="1200" kern="1200" dirty="0"/>
        </a:p>
      </dsp:txBody>
      <dsp:txXfrm>
        <a:off x="4723033" y="3464599"/>
        <a:ext cx="1992539" cy="1350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16/03/02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16/03/02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E1455-CF1D-4A99-AC0B-D4F2F476B06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76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5148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990600"/>
            <a:ext cx="5111750" cy="4678363"/>
          </a:xfrm>
        </p:spPr>
        <p:txBody>
          <a:bodyPr/>
          <a:lstStyle>
            <a:lvl1pPr>
              <a:defRPr sz="3200">
                <a:latin typeface="Franklin Gothic Book" pitchFamily="34" charset="0"/>
              </a:defRPr>
            </a:lvl1pPr>
            <a:lvl2pPr>
              <a:defRPr sz="2800">
                <a:latin typeface="Franklin Gothic Book" pitchFamily="34" charset="0"/>
              </a:defRPr>
            </a:lvl2pPr>
            <a:lvl3pPr>
              <a:defRPr sz="2400">
                <a:latin typeface="Franklin Gothic Book" pitchFamily="34" charset="0"/>
              </a:defRPr>
            </a:lvl3pPr>
            <a:lvl4pPr>
              <a:defRPr sz="2000">
                <a:latin typeface="Franklin Gothic Book" pitchFamily="34" charset="0"/>
              </a:defRPr>
            </a:lvl4pPr>
            <a:lvl5pPr>
              <a:defRPr sz="2000">
                <a:latin typeface="Franklin Gothic Book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2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latin typeface="Franklin Gothic 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7" y="1066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8087" y="1143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87" y="593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04800"/>
            <a:ext cx="6934200" cy="4267200"/>
          </a:xfrm>
        </p:spPr>
        <p:txBody>
          <a:bodyPr/>
          <a:lstStyle>
            <a:lvl1pPr marL="0" indent="0">
              <a:buNone/>
              <a:defRPr sz="3200">
                <a:latin typeface="Franklin Gothic Book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>
                <a:latin typeface="Franklin Gothic 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31839"/>
            <a:ext cx="1219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81000" y="731837"/>
            <a:ext cx="7162800" cy="6278563"/>
          </a:xfrm>
        </p:spPr>
        <p:txBody>
          <a:bodyPr vert="eaVert"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Franklin Gothic Book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Franklin Gothic Book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>
                <a:latin typeface="Franklin Gothic Book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>
                <a:latin typeface="Franklin Gothic Book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>
                <a:latin typeface="Franklin Gothic Book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>
                <a:latin typeface="Franklin Gothic Book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>
                <a:latin typeface="Franklin Gothic Book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>
                <a:latin typeface="Franklin Gothic Book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>
                <a:latin typeface="Franklin Gothic Book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>
                <a:latin typeface="Franklin Gothic Book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04800" y="6638075"/>
            <a:ext cx="2133600" cy="365125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181600" y="6272837"/>
            <a:ext cx="2895600" cy="365125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77000" y="6653837"/>
            <a:ext cx="2895600" cy="365125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2362200" cy="1524000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828801"/>
            <a:ext cx="5715000" cy="1524000"/>
          </a:xfrm>
        </p:spPr>
        <p:txBody>
          <a:bodyPr>
            <a:normAutofit/>
          </a:bodyPr>
          <a:lstStyle>
            <a:lvl1pPr>
              <a:defRPr sz="24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3400" y="3886200"/>
            <a:ext cx="2362200" cy="1524000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86200"/>
            <a:ext cx="5715000" cy="1524000"/>
          </a:xfrm>
        </p:spPr>
        <p:txBody>
          <a:bodyPr>
            <a:normAutofit/>
          </a:bodyPr>
          <a:lstStyle>
            <a:lvl1pPr>
              <a:defRPr sz="24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47800"/>
            <a:ext cx="2743200" cy="1706563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95700" y="1447800"/>
            <a:ext cx="2743200" cy="1706563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1447800"/>
            <a:ext cx="2743200" cy="1706563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9510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0451" y="22558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>
                <a:latin typeface="Franklin Gothic Book" pitchFamily="34" charset="0"/>
              </a:defRPr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>
                <a:latin typeface="Franklin Gothic Book" pitchFamily="34" charset="0"/>
              </a:defRPr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>
                <a:latin typeface="Franklin Gothic Book" pitchFamily="34" charset="0"/>
              </a:defRPr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>
                <a:latin typeface="Franklin Gothic Book" pitchFamily="34" charset="0"/>
              </a:defRPr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>
                <a:latin typeface="Franklin Gothic Book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9" y="2255837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>
                <a:latin typeface="Franklin Gothic Book" pitchFamily="34" charset="0"/>
              </a:defRPr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>
                <a:latin typeface="Franklin Gothic Book" pitchFamily="34" charset="0"/>
              </a:defRPr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>
                <a:latin typeface="Franklin Gothic Book" pitchFamily="34" charset="0"/>
              </a:defRPr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>
                <a:latin typeface="Franklin Gothic Book" pitchFamily="34" charset="0"/>
              </a:defRPr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>
                <a:latin typeface="Franklin Gothic Book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3812" y="19510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472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00" y="960436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Franklin Gothic Book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Franklin Gothic Book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Franklin Gothic Book" pitchFamily="34" charset="0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Franklin Gothic Book" pitchFamily="34" charset="0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Franklin Gothic Book" pitchFamily="34" charset="0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Franklin Gothic Book" pitchFamily="34" charset="0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Franklin Gothic Book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8.jpeg"/><Relationship Id="rId21" Type="http://schemas.openxmlformats.org/officeDocument/2006/relationships/image" Target="../media/image19.jpeg"/><Relationship Id="rId22" Type="http://schemas.openxmlformats.org/officeDocument/2006/relationships/image" Target="../media/image20.png"/><Relationship Id="rId23" Type="http://schemas.openxmlformats.org/officeDocument/2006/relationships/image" Target="../media/image21.gif"/><Relationship Id="rId24" Type="http://schemas.openxmlformats.org/officeDocument/2006/relationships/image" Target="../media/image22.jpg"/><Relationship Id="rId25" Type="http://schemas.openxmlformats.org/officeDocument/2006/relationships/image" Target="../media/image23.jpeg"/><Relationship Id="rId26" Type="http://schemas.openxmlformats.org/officeDocument/2006/relationships/image" Target="../media/image24.jpeg"/><Relationship Id="rId27" Type="http://schemas.openxmlformats.org/officeDocument/2006/relationships/image" Target="../media/image25.jpeg"/><Relationship Id="rId28" Type="http://schemas.openxmlformats.org/officeDocument/2006/relationships/image" Target="../media/image26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gi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30" Type="http://schemas.openxmlformats.org/officeDocument/2006/relationships/image" Target="../media/image28.jpeg"/><Relationship Id="rId31" Type="http://schemas.openxmlformats.org/officeDocument/2006/relationships/image" Target="../media/image29.jpeg"/><Relationship Id="rId32" Type="http://schemas.openxmlformats.org/officeDocument/2006/relationships/image" Target="../media/image30.png"/><Relationship Id="rId9" Type="http://schemas.openxmlformats.org/officeDocument/2006/relationships/image" Target="../media/image7.png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33" Type="http://schemas.openxmlformats.org/officeDocument/2006/relationships/image" Target="../media/image31.jpe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jpe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jpg"/><Relationship Id="rId19" Type="http://schemas.openxmlformats.org/officeDocument/2006/relationships/image" Target="../media/image17.jpe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jpg"/><Relationship Id="rId40" Type="http://schemas.openxmlformats.org/officeDocument/2006/relationships/image" Target="../media/image38.png"/><Relationship Id="rId4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eg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0977" y="5152571"/>
            <a:ext cx="4585646" cy="1562668"/>
          </a:xfrm>
        </p:spPr>
        <p:txBody>
          <a:bodyPr/>
          <a:lstStyle/>
          <a:p>
            <a:pPr algn="ctr"/>
            <a:r>
              <a:rPr lang="en-CA" dirty="0" smtClean="0"/>
              <a:t>The International Ocean Colour Coordinating Group</a:t>
            </a:r>
            <a:endParaRPr lang="en-CA" dirty="0"/>
          </a:p>
        </p:txBody>
      </p:sp>
      <p:pic>
        <p:nvPicPr>
          <p:cNvPr id="5" name="Picture 12" descr="biosphere_sep97_jul98_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8760" y="332656"/>
            <a:ext cx="6218684" cy="62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59427">
            <a:off x="62130" y="166328"/>
            <a:ext cx="683568" cy="166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539" y="173488"/>
            <a:ext cx="1951629" cy="8509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00287" y="979714"/>
            <a:ext cx="4898574" cy="36744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CA" sz="3000" dirty="0" smtClean="0"/>
              <a:t>INSITU</a:t>
            </a:r>
            <a:r>
              <a:rPr lang="en-CA" sz="3000" dirty="0"/>
              <a:t>-</a:t>
            </a:r>
            <a:r>
              <a:rPr lang="en-CA" sz="3000" dirty="0" smtClean="0"/>
              <a:t>OCR</a:t>
            </a:r>
          </a:p>
          <a:p>
            <a:pPr algn="ctr"/>
            <a:r>
              <a:rPr lang="en-CA" sz="3000" dirty="0" smtClean="0"/>
              <a:t>Potential Provisions for In Situ Data Processing</a:t>
            </a:r>
            <a:endParaRPr lang="en-CA" sz="3000" dirty="0"/>
          </a:p>
          <a:p>
            <a:pPr algn="ctr"/>
            <a:endParaRPr lang="en-CA" sz="3000" dirty="0" smtClean="0"/>
          </a:p>
          <a:p>
            <a:pPr algn="ctr"/>
            <a:r>
              <a:rPr lang="en-CA" sz="1000" dirty="0" smtClean="0"/>
              <a:t>  </a:t>
            </a:r>
          </a:p>
          <a:p>
            <a:pPr algn="ctr"/>
            <a:r>
              <a:rPr lang="en-CA" sz="1800" b="0" i="1" dirty="0" smtClean="0"/>
              <a:t>Sentinel 3 Validation Team</a:t>
            </a:r>
          </a:p>
          <a:p>
            <a:pPr algn="ctr"/>
            <a:r>
              <a:rPr lang="en-CA" sz="1800" b="0" i="1" dirty="0" smtClean="0"/>
              <a:t>Second Joint ESA-EUMETSAT Meeting</a:t>
            </a:r>
          </a:p>
          <a:p>
            <a:pPr algn="ctr"/>
            <a:r>
              <a:rPr lang="en-CA" sz="1800" b="0" i="1" dirty="0" smtClean="0"/>
              <a:t>December 2014</a:t>
            </a:r>
            <a:r>
              <a:rPr lang="en-CA" sz="18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482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313" y="145144"/>
            <a:ext cx="7953829" cy="762001"/>
          </a:xfrm>
        </p:spPr>
        <p:txBody>
          <a:bodyPr/>
          <a:lstStyle/>
          <a:p>
            <a:pPr>
              <a:buNone/>
            </a:pPr>
            <a:r>
              <a:rPr lang="en-CA" sz="2800" dirty="0" smtClean="0"/>
              <a:t>INSITU</a:t>
            </a:r>
            <a:r>
              <a:rPr lang="en-CA" sz="2800" dirty="0"/>
              <a:t>-</a:t>
            </a:r>
            <a:r>
              <a:rPr lang="en-CA" sz="2800" dirty="0" smtClean="0"/>
              <a:t>OCR: In </a:t>
            </a:r>
            <a:r>
              <a:rPr lang="en-CA" sz="2800" dirty="0"/>
              <a:t>situ data generation and </a:t>
            </a:r>
            <a:r>
              <a:rPr lang="en-CA" sz="2800" dirty="0" smtClean="0"/>
              <a:t>handling</a:t>
            </a:r>
            <a:r>
              <a:rPr lang="en-CA" sz="2800" dirty="0"/>
              <a:t/>
            </a:r>
            <a:br>
              <a:rPr lang="en-CA" sz="2800" dirty="0"/>
            </a:b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05461" y="834572"/>
            <a:ext cx="8011965" cy="47534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CA" sz="2100" dirty="0" smtClean="0">
                <a:solidFill>
                  <a:srgbClr val="FF0000"/>
                </a:solidFill>
              </a:rPr>
              <a:t>3.1</a:t>
            </a:r>
            <a:r>
              <a:rPr lang="en-CA" sz="2100" dirty="0">
                <a:solidFill>
                  <a:srgbClr val="FF0000"/>
                </a:solidFill>
              </a:rPr>
              <a:t>: Improving traceability of in situ measurements</a:t>
            </a:r>
          </a:p>
          <a:p>
            <a:endParaRPr lang="en-CA" sz="2100" dirty="0" smtClean="0"/>
          </a:p>
          <a:p>
            <a:r>
              <a:rPr lang="en-CA" sz="2100" dirty="0" smtClean="0"/>
              <a:t>3.2</a:t>
            </a:r>
            <a:r>
              <a:rPr lang="en-CA" sz="2100" dirty="0"/>
              <a:t>: Continuous consolidation and update of measurement </a:t>
            </a:r>
            <a:r>
              <a:rPr lang="en-CA" sz="2100" dirty="0" smtClean="0"/>
              <a:t>protocols</a:t>
            </a:r>
            <a:endParaRPr lang="en-CA" sz="2100" dirty="0"/>
          </a:p>
          <a:p>
            <a:endParaRPr lang="en-CA" sz="2100" dirty="0" smtClean="0"/>
          </a:p>
          <a:p>
            <a:r>
              <a:rPr lang="en-CA" sz="2100" dirty="0" smtClean="0">
                <a:solidFill>
                  <a:srgbClr val="FF0000"/>
                </a:solidFill>
              </a:rPr>
              <a:t>3.3</a:t>
            </a:r>
            <a:r>
              <a:rPr lang="en-CA" sz="2100" dirty="0">
                <a:solidFill>
                  <a:srgbClr val="FF0000"/>
                </a:solidFill>
              </a:rPr>
              <a:t>: Uncertainty </a:t>
            </a:r>
            <a:r>
              <a:rPr lang="en-CA" sz="2100" dirty="0" smtClean="0">
                <a:solidFill>
                  <a:srgbClr val="FF0000"/>
                </a:solidFill>
              </a:rPr>
              <a:t>budgets</a:t>
            </a:r>
            <a:endParaRPr lang="en-CA" sz="2100" dirty="0">
              <a:solidFill>
                <a:srgbClr val="FF0000"/>
              </a:solidFill>
            </a:endParaRPr>
          </a:p>
          <a:p>
            <a:endParaRPr lang="en-CA" sz="2100" dirty="0" smtClean="0">
              <a:solidFill>
                <a:srgbClr val="FF0000"/>
              </a:solidFill>
            </a:endParaRPr>
          </a:p>
          <a:p>
            <a:r>
              <a:rPr lang="en-CA" sz="2100" dirty="0" smtClean="0">
                <a:solidFill>
                  <a:srgbClr val="FF0000"/>
                </a:solidFill>
              </a:rPr>
              <a:t>3.4</a:t>
            </a:r>
            <a:r>
              <a:rPr lang="en-CA" sz="2100" dirty="0">
                <a:solidFill>
                  <a:srgbClr val="FF0000"/>
                </a:solidFill>
              </a:rPr>
              <a:t>: Quality Assurance of in situ </a:t>
            </a:r>
            <a:r>
              <a:rPr lang="en-CA" sz="2100" dirty="0" smtClean="0">
                <a:solidFill>
                  <a:srgbClr val="FF0000"/>
                </a:solidFill>
              </a:rPr>
              <a:t>data</a:t>
            </a:r>
            <a:endParaRPr lang="en-CA" sz="2100" dirty="0">
              <a:solidFill>
                <a:srgbClr val="FF0000"/>
              </a:solidFill>
            </a:endParaRPr>
          </a:p>
          <a:p>
            <a:endParaRPr lang="en-CA" sz="2100" dirty="0" smtClean="0">
              <a:solidFill>
                <a:srgbClr val="FF0000"/>
              </a:solidFill>
            </a:endParaRPr>
          </a:p>
          <a:p>
            <a:r>
              <a:rPr lang="en-CA" sz="2100" dirty="0" smtClean="0">
                <a:solidFill>
                  <a:srgbClr val="FF0000"/>
                </a:solidFill>
              </a:rPr>
              <a:t>3.5</a:t>
            </a:r>
            <a:r>
              <a:rPr lang="en-CA" sz="2100" dirty="0">
                <a:solidFill>
                  <a:srgbClr val="FF0000"/>
                </a:solidFill>
              </a:rPr>
              <a:t>: Archival of in situ </a:t>
            </a:r>
            <a:r>
              <a:rPr lang="en-CA" sz="2100" dirty="0" smtClean="0">
                <a:solidFill>
                  <a:srgbClr val="FF0000"/>
                </a:solidFill>
              </a:rPr>
              <a:t>data</a:t>
            </a:r>
            <a:endParaRPr lang="en-CA" sz="2100" dirty="0">
              <a:solidFill>
                <a:srgbClr val="FF0000"/>
              </a:solidFill>
            </a:endParaRPr>
          </a:p>
          <a:p>
            <a:endParaRPr lang="en-CA" sz="2100" dirty="0" smtClean="0">
              <a:solidFill>
                <a:srgbClr val="FF0000"/>
              </a:solidFill>
            </a:endParaRPr>
          </a:p>
          <a:p>
            <a:r>
              <a:rPr lang="en-CA" sz="2100" dirty="0" smtClean="0">
                <a:solidFill>
                  <a:srgbClr val="FF0000"/>
                </a:solidFill>
              </a:rPr>
              <a:t>3.6</a:t>
            </a:r>
            <a:r>
              <a:rPr lang="en-CA" sz="2100" dirty="0">
                <a:solidFill>
                  <a:srgbClr val="FF0000"/>
                </a:solidFill>
              </a:rPr>
              <a:t>: Community processor for in situ </a:t>
            </a:r>
            <a:r>
              <a:rPr lang="en-CA" sz="2100" dirty="0" smtClean="0">
                <a:solidFill>
                  <a:srgbClr val="FF0000"/>
                </a:solidFill>
              </a:rPr>
              <a:t>data</a:t>
            </a:r>
            <a:endParaRPr lang="en-CA" sz="2100" dirty="0">
              <a:solidFill>
                <a:srgbClr val="FF0000"/>
              </a:solidFill>
            </a:endParaRPr>
          </a:p>
          <a:p>
            <a:endParaRPr lang="en-CA" sz="2100" dirty="0" smtClean="0"/>
          </a:p>
          <a:p>
            <a:r>
              <a:rPr lang="en-CA" sz="2100" dirty="0" smtClean="0"/>
              <a:t>3.7</a:t>
            </a:r>
            <a:r>
              <a:rPr lang="en-CA" sz="2100" dirty="0"/>
              <a:t>:  Priority for variables to be </a:t>
            </a:r>
            <a:r>
              <a:rPr lang="en-CA" sz="2100" dirty="0" smtClean="0"/>
              <a:t>collected</a:t>
            </a:r>
            <a:endParaRPr lang="en-CA" sz="2100" dirty="0"/>
          </a:p>
          <a:p>
            <a:endParaRPr lang="en-CA" sz="2100" dirty="0" smtClean="0"/>
          </a:p>
          <a:p>
            <a:r>
              <a:rPr lang="en-CA" sz="2100" dirty="0" smtClean="0"/>
              <a:t>3.8</a:t>
            </a:r>
            <a:r>
              <a:rPr lang="en-CA" sz="2100" dirty="0"/>
              <a:t>: General coordination of field campaigns</a:t>
            </a:r>
          </a:p>
        </p:txBody>
      </p:sp>
    </p:spTree>
    <p:extLst>
      <p:ext uri="{BB962C8B-B14F-4D97-AF65-F5344CB8AC3E}">
        <p14:creationId xmlns:p14="http://schemas.microsoft.com/office/powerpoint/2010/main" val="373568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27313" y="72572"/>
            <a:ext cx="7953829" cy="580571"/>
          </a:xfrm>
        </p:spPr>
        <p:txBody>
          <a:bodyPr/>
          <a:lstStyle/>
          <a:p>
            <a:pPr>
              <a:buNone/>
            </a:pPr>
            <a:r>
              <a:rPr lang="en-CA" sz="2800" dirty="0" smtClean="0"/>
              <a:t>AOP/IOP Community Processor</a:t>
            </a:r>
            <a:endParaRPr lang="en-CA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3694351"/>
              </p:ext>
            </p:extLst>
          </p:nvPr>
        </p:nvGraphicFramePr>
        <p:xfrm>
          <a:off x="914318" y="925288"/>
          <a:ext cx="8011965" cy="475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19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27313" y="72572"/>
            <a:ext cx="7953829" cy="580571"/>
          </a:xfrm>
        </p:spPr>
        <p:txBody>
          <a:bodyPr/>
          <a:lstStyle/>
          <a:p>
            <a:pPr>
              <a:buNone/>
            </a:pPr>
            <a:r>
              <a:rPr lang="en-CA" sz="2800" dirty="0" smtClean="0"/>
              <a:t>AOP/IOP Community Processor</a:t>
            </a:r>
            <a:endParaRPr lang="en-CA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92689133"/>
              </p:ext>
            </p:extLst>
          </p:nvPr>
        </p:nvGraphicFramePr>
        <p:xfrm>
          <a:off x="914318" y="925288"/>
          <a:ext cx="8011965" cy="475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52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27313" y="72572"/>
            <a:ext cx="7953829" cy="580571"/>
          </a:xfrm>
        </p:spPr>
        <p:txBody>
          <a:bodyPr/>
          <a:lstStyle/>
          <a:p>
            <a:pPr>
              <a:buNone/>
            </a:pPr>
            <a:r>
              <a:rPr lang="en-CA" sz="2800" dirty="0" smtClean="0"/>
              <a:t>AOP/IOP Community Processor: Ambitious</a:t>
            </a:r>
            <a:endParaRPr lang="en-CA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4882258"/>
              </p:ext>
            </p:extLst>
          </p:nvPr>
        </p:nvGraphicFramePr>
        <p:xfrm>
          <a:off x="1233712" y="1832430"/>
          <a:ext cx="7438573" cy="471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1748" y="1197429"/>
            <a:ext cx="8011965" cy="9615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CA" sz="2200" dirty="0" smtClean="0"/>
              <a:t>End- end processing &amp; archiving system requiring substantial resources for scoping, development and dedicated ongoing operations….</a:t>
            </a:r>
          </a:p>
          <a:p>
            <a:r>
              <a:rPr lang="en-CA" sz="2200" b="1" dirty="0" smtClean="0"/>
              <a:t>Benefits: </a:t>
            </a:r>
            <a:r>
              <a:rPr lang="en-CA" sz="2200" dirty="0" smtClean="0"/>
              <a:t>traceability, uncertainty estimates, QA, archiving ….substantial improvement in data quality and utility with little overhead for the community….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27589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27313" y="72572"/>
            <a:ext cx="7953829" cy="580571"/>
          </a:xfrm>
        </p:spPr>
        <p:txBody>
          <a:bodyPr/>
          <a:lstStyle/>
          <a:p>
            <a:pPr>
              <a:buNone/>
            </a:pPr>
            <a:r>
              <a:rPr lang="en-CA" sz="2800" dirty="0" smtClean="0"/>
              <a:t>AOP/IOP Community Processor: Lightweight</a:t>
            </a:r>
            <a:endParaRPr lang="en-CA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6373464"/>
              </p:ext>
            </p:extLst>
          </p:nvPr>
        </p:nvGraphicFramePr>
        <p:xfrm>
          <a:off x="1269997" y="1868716"/>
          <a:ext cx="7438573" cy="471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3605" y="725715"/>
            <a:ext cx="8011965" cy="9615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CA" sz="2200" dirty="0" smtClean="0"/>
              <a:t>Community code base requiring moderate resources for scoping and development with minimal ongoing maintenance….</a:t>
            </a:r>
          </a:p>
          <a:p>
            <a:r>
              <a:rPr lang="en-CA" sz="2200" b="1" dirty="0" smtClean="0"/>
              <a:t>Benefits: </a:t>
            </a:r>
            <a:r>
              <a:rPr lang="en-CA" sz="2200" strike="sngStrike" dirty="0" smtClean="0"/>
              <a:t>traceability, </a:t>
            </a:r>
            <a:r>
              <a:rPr lang="en-CA" sz="2200" dirty="0" smtClean="0"/>
              <a:t>uncertainty estimates, QA(?), </a:t>
            </a:r>
            <a:r>
              <a:rPr lang="en-CA" sz="2200" strike="sngStrike" dirty="0" smtClean="0"/>
              <a:t>archiving</a:t>
            </a:r>
            <a:r>
              <a:rPr lang="en-CA" sz="2200" dirty="0" smtClean="0"/>
              <a:t>….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346418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27313" y="72572"/>
            <a:ext cx="7953829" cy="580571"/>
          </a:xfrm>
        </p:spPr>
        <p:txBody>
          <a:bodyPr/>
          <a:lstStyle/>
          <a:p>
            <a:pPr>
              <a:buNone/>
            </a:pPr>
            <a:r>
              <a:rPr lang="en-CA" sz="2800" dirty="0" smtClean="0"/>
              <a:t>AOP Community Processor: Preliminary Example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23605" y="725715"/>
            <a:ext cx="8011965" cy="9615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CA" dirty="0" smtClean="0"/>
              <a:t>The 2009 and 2010 AOP Community Processor Workshop reports (Wright &amp; Hooker 2009, Hooker et al 2011) laid out an example framework of requirements for a community AOP processor PROSIT e.g.</a:t>
            </a:r>
            <a:endParaRPr lang="en-CA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87194461"/>
              </p:ext>
            </p:extLst>
          </p:nvPr>
        </p:nvGraphicFramePr>
        <p:xfrm>
          <a:off x="907141" y="2902857"/>
          <a:ext cx="7892143" cy="341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8248154" y="1462965"/>
            <a:ext cx="1821132" cy="84778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646297" y="3755572"/>
            <a:ext cx="1821132" cy="21474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>
                <a:solidFill>
                  <a:schemeClr val="tx1"/>
                </a:solidFill>
              </a:rPr>
              <a:t>Deployment Geometry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b="1" dirty="0" smtClean="0">
              <a:solidFill>
                <a:schemeClr val="tx1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 smtClean="0">
                <a:solidFill>
                  <a:schemeClr val="tx1"/>
                </a:solidFill>
              </a:rPr>
              <a:t>Multi/Hyper Spectral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b="1" kern="1200" dirty="0" smtClean="0">
              <a:solidFill>
                <a:schemeClr val="tx1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>
                <a:solidFill>
                  <a:schemeClr val="tx1"/>
                </a:solidFill>
              </a:rPr>
              <a:t>Ancillary &amp; meta data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b="1" kern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4856" y="1785488"/>
            <a:ext cx="1578429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/>
              <a:t>Radiometric data (raw, calibration &amp; dark)</a:t>
            </a:r>
          </a:p>
          <a:p>
            <a:r>
              <a:rPr lang="en-US" sz="1000" dirty="0"/>
              <a:t>Ed, Lu, </a:t>
            </a:r>
            <a:r>
              <a:rPr lang="en-US" sz="1000" dirty="0" err="1"/>
              <a:t>Es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endParaRPr lang="en-US" sz="1000" dirty="0"/>
          </a:p>
          <a:p>
            <a:r>
              <a:rPr lang="en-US" sz="1000" dirty="0"/>
              <a:t>Pressure (depth)</a:t>
            </a:r>
          </a:p>
          <a:p>
            <a:r>
              <a:rPr lang="en-US" sz="1000" dirty="0"/>
              <a:t>Time and </a:t>
            </a:r>
            <a:r>
              <a:rPr lang="en-US" sz="1000" dirty="0" err="1"/>
              <a:t>geolocation</a:t>
            </a:r>
            <a:r>
              <a:rPr lang="en-US" sz="1000" dirty="0"/>
              <a:t> </a:t>
            </a:r>
          </a:p>
          <a:p>
            <a:endParaRPr lang="en-US" sz="1000" dirty="0"/>
          </a:p>
          <a:p>
            <a:r>
              <a:rPr lang="en-US" sz="1000" dirty="0"/>
              <a:t>Pitch/Roll</a:t>
            </a:r>
          </a:p>
          <a:p>
            <a:r>
              <a:rPr lang="en-US" sz="1000" dirty="0"/>
              <a:t>Profiling data and </a:t>
            </a:r>
            <a:r>
              <a:rPr lang="en-US" sz="1000" dirty="0" err="1"/>
              <a:t>Es</a:t>
            </a:r>
            <a:endParaRPr lang="en-US" sz="1000" dirty="0"/>
          </a:p>
          <a:p>
            <a:r>
              <a:rPr lang="en-US" sz="1000" dirty="0"/>
              <a:t>Station Data</a:t>
            </a:r>
          </a:p>
          <a:p>
            <a:r>
              <a:rPr lang="en-US" sz="1000" dirty="0"/>
              <a:t>Cruise information</a:t>
            </a:r>
          </a:p>
          <a:p>
            <a:r>
              <a:rPr lang="en-US" sz="1000" dirty="0"/>
              <a:t>Deployment conditions</a:t>
            </a:r>
          </a:p>
          <a:p>
            <a:r>
              <a:rPr lang="en-US" sz="1000" dirty="0" smtClean="0"/>
              <a:t>Multiple </a:t>
            </a:r>
            <a:r>
              <a:rPr lang="en-US" sz="1000" dirty="0"/>
              <a:t>cast </a:t>
            </a:r>
            <a:r>
              <a:rPr lang="en-US" sz="1000" dirty="0" smtClean="0"/>
              <a:t>information</a:t>
            </a:r>
          </a:p>
          <a:p>
            <a:r>
              <a:rPr lang="en-US" sz="1000" dirty="0" smtClean="0"/>
              <a:t>….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4161969" y="1792745"/>
            <a:ext cx="1480459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/>
              <a:t>Time Synching</a:t>
            </a:r>
          </a:p>
          <a:p>
            <a:r>
              <a:rPr lang="en-US" sz="1000" dirty="0"/>
              <a:t>Pressure tare</a:t>
            </a:r>
          </a:p>
          <a:p>
            <a:r>
              <a:rPr lang="en-US" sz="1000" dirty="0"/>
              <a:t>Surface file</a:t>
            </a:r>
          </a:p>
          <a:p>
            <a:r>
              <a:rPr lang="en-US" sz="1000" dirty="0"/>
              <a:t>Depth correction </a:t>
            </a:r>
          </a:p>
          <a:p>
            <a:r>
              <a:rPr lang="en-US" sz="1000" dirty="0"/>
              <a:t>Position information</a:t>
            </a:r>
          </a:p>
          <a:p>
            <a:r>
              <a:rPr lang="en-US" sz="1000" dirty="0"/>
              <a:t>Self-shading </a:t>
            </a:r>
          </a:p>
          <a:p>
            <a:r>
              <a:rPr lang="en-US" sz="1000" dirty="0"/>
              <a:t>Diffuse to </a:t>
            </a:r>
            <a:r>
              <a:rPr lang="en-US" sz="1000" dirty="0" smtClean="0"/>
              <a:t>direct</a:t>
            </a:r>
            <a:endParaRPr lang="en-US" sz="1000" dirty="0"/>
          </a:p>
          <a:p>
            <a:r>
              <a:rPr lang="en-US" sz="1000" dirty="0" smtClean="0">
                <a:latin typeface="Symbol" charset="2"/>
                <a:cs typeface="Symbol" charset="2"/>
              </a:rPr>
              <a:t>l</a:t>
            </a:r>
            <a:r>
              <a:rPr lang="en-US" sz="1000" dirty="0" smtClean="0"/>
              <a:t> </a:t>
            </a:r>
            <a:r>
              <a:rPr lang="en-US" sz="1000" dirty="0"/>
              <a:t>co-registration</a:t>
            </a:r>
          </a:p>
          <a:p>
            <a:r>
              <a:rPr lang="en-US" sz="1000" dirty="0"/>
              <a:t>Choice of algorithm for interpolation</a:t>
            </a:r>
          </a:p>
          <a:p>
            <a:r>
              <a:rPr lang="en-US" sz="1000" dirty="0" err="1"/>
              <a:t>Es</a:t>
            </a:r>
            <a:r>
              <a:rPr lang="en-US" sz="1000" dirty="0"/>
              <a:t> </a:t>
            </a:r>
            <a:r>
              <a:rPr lang="en-US" sz="1000" dirty="0" smtClean="0"/>
              <a:t>variation</a:t>
            </a:r>
            <a:endParaRPr lang="en-US" sz="1000" dirty="0"/>
          </a:p>
          <a:p>
            <a:r>
              <a:rPr lang="en-US" sz="1000" dirty="0"/>
              <a:t>Cosine </a:t>
            </a:r>
            <a:r>
              <a:rPr lang="en-US" sz="1000" dirty="0" smtClean="0"/>
              <a:t>correction</a:t>
            </a:r>
            <a:endParaRPr lang="en-US" sz="1000" dirty="0"/>
          </a:p>
          <a:p>
            <a:r>
              <a:rPr lang="en-US" sz="1000" dirty="0"/>
              <a:t>Immersion </a:t>
            </a:r>
            <a:r>
              <a:rPr lang="en-US" sz="1000" dirty="0" smtClean="0"/>
              <a:t>coefficients</a:t>
            </a:r>
            <a:endParaRPr lang="en-US" sz="1000" dirty="0"/>
          </a:p>
        </p:txBody>
      </p:sp>
      <p:sp>
        <p:nvSpPr>
          <p:cNvPr id="18" name="Rectangle 17"/>
          <p:cNvSpPr/>
          <p:nvPr/>
        </p:nvSpPr>
        <p:spPr>
          <a:xfrm>
            <a:off x="5947226" y="1781860"/>
            <a:ext cx="1618345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/>
              <a:t>Base calculations</a:t>
            </a:r>
          </a:p>
          <a:p>
            <a:r>
              <a:rPr lang="en-US" sz="1000" dirty="0"/>
              <a:t>error calculations and data flags</a:t>
            </a:r>
          </a:p>
          <a:p>
            <a:r>
              <a:rPr lang="en-US" sz="1000" dirty="0"/>
              <a:t>Optional binning</a:t>
            </a:r>
          </a:p>
          <a:p>
            <a:r>
              <a:rPr lang="en-US" sz="1000" dirty="0"/>
              <a:t>Products calculations</a:t>
            </a:r>
          </a:p>
          <a:p>
            <a:r>
              <a:rPr lang="en-US" sz="1000" dirty="0"/>
              <a:t>Error calculations (interactive)</a:t>
            </a:r>
          </a:p>
          <a:p>
            <a:r>
              <a:rPr lang="en-US" sz="1000" dirty="0"/>
              <a:t>Multi-cast aggregation</a:t>
            </a:r>
          </a:p>
          <a:p>
            <a:r>
              <a:rPr lang="en-US" sz="1000" dirty="0"/>
              <a:t>Statistics and uncertainties</a:t>
            </a:r>
          </a:p>
          <a:p>
            <a:r>
              <a:rPr lang="en-US" sz="1000" dirty="0"/>
              <a:t>Output /Format </a:t>
            </a:r>
          </a:p>
          <a:p>
            <a:r>
              <a:rPr lang="en-US" sz="1000" dirty="0"/>
              <a:t>Lineage/database</a:t>
            </a:r>
          </a:p>
          <a:p>
            <a:r>
              <a:rPr lang="en-US" sz="1000" dirty="0"/>
              <a:t>Reprocessing facilitation</a:t>
            </a:r>
          </a:p>
        </p:txBody>
      </p:sp>
    </p:spTree>
    <p:extLst>
      <p:ext uri="{BB962C8B-B14F-4D97-AF65-F5344CB8AC3E}">
        <p14:creationId xmlns:p14="http://schemas.microsoft.com/office/powerpoint/2010/main" val="299780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Up Arrow 7"/>
          <p:cNvSpPr/>
          <p:nvPr/>
        </p:nvSpPr>
        <p:spPr>
          <a:xfrm rot="16010647" flipV="1">
            <a:off x="3867769" y="3108570"/>
            <a:ext cx="3277809" cy="2019749"/>
          </a:xfrm>
          <a:prstGeom prst="curvedUpArrow">
            <a:avLst>
              <a:gd name="adj1" fmla="val 23641"/>
              <a:gd name="adj2" fmla="val 69444"/>
              <a:gd name="adj3" fmla="val 548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2838279"/>
              </p:ext>
            </p:extLst>
          </p:nvPr>
        </p:nvGraphicFramePr>
        <p:xfrm>
          <a:off x="126999" y="1832430"/>
          <a:ext cx="7892144" cy="491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27313" y="72572"/>
            <a:ext cx="7953829" cy="580571"/>
          </a:xfrm>
        </p:spPr>
        <p:txBody>
          <a:bodyPr/>
          <a:lstStyle/>
          <a:p>
            <a:pPr>
              <a:buNone/>
            </a:pPr>
            <a:r>
              <a:rPr lang="en-CA" sz="2700" dirty="0" smtClean="0"/>
              <a:t>Community Processor Priorities: a PFT-type Example</a:t>
            </a:r>
            <a:endParaRPr lang="en-CA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823605" y="653144"/>
            <a:ext cx="8011965" cy="9615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CA" dirty="0" smtClean="0"/>
              <a:t>An example of potentially high impact products with large user pull, typically currently working from a sub-optimal quantitative framework – especially with regard to </a:t>
            </a:r>
            <a:r>
              <a:rPr lang="en-CA" dirty="0" err="1" smtClean="0"/>
              <a:t>fiducial</a:t>
            </a:r>
            <a:r>
              <a:rPr lang="en-CA" dirty="0" smtClean="0"/>
              <a:t> reference measurements  -  and with highly demanding dependency on second-order variability…..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6509655" y="1691145"/>
            <a:ext cx="2452917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New capability to determine PFT related signal content and evaluate candidate algorithms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22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713" y="719408"/>
            <a:ext cx="8164287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100" dirty="0" smtClean="0"/>
              <a:t>Community buy in:  confirmation of anticipated benefits, system characteristics needed, IP &amp; exploitation concerns, feedback please?!</a:t>
            </a:r>
          </a:p>
          <a:p>
            <a:pPr marL="457200" indent="-457200">
              <a:buFont typeface="Arial"/>
              <a:buChar char="•"/>
            </a:pPr>
            <a:r>
              <a:rPr lang="en-US" sz="2100" dirty="0" smtClean="0"/>
              <a:t>Agency buy in: modular &amp; distributed implementation an advantage, TBD by scoping &amp; cost : benefit, system hosting….</a:t>
            </a:r>
          </a:p>
          <a:p>
            <a:pPr marL="457200" indent="-457200">
              <a:buFont typeface="Arial"/>
              <a:buChar char="•"/>
            </a:pPr>
            <a:r>
              <a:rPr lang="en-US" sz="2100" dirty="0" smtClean="0"/>
              <a:t>Manufacturer buy in: primarily formatting/open code issues, could be assisted by agency push…. </a:t>
            </a:r>
          </a:p>
          <a:p>
            <a:pPr marL="457200" indent="-457200">
              <a:buFont typeface="Arial"/>
              <a:buChar char="•"/>
            </a:pPr>
            <a:r>
              <a:rPr lang="en-US" sz="2100" dirty="0" smtClean="0"/>
              <a:t>Technical Issues: substantial but manageable, primarily dealing </a:t>
            </a:r>
            <a:r>
              <a:rPr lang="en-US" sz="2100" dirty="0"/>
              <a:t>with </a:t>
            </a:r>
            <a:r>
              <a:rPr lang="en-US" sz="2100" dirty="0" smtClean="0"/>
              <a:t>multiple </a:t>
            </a:r>
            <a:r>
              <a:rPr lang="en-US" sz="2100" dirty="0"/>
              <a:t>instruments</a:t>
            </a:r>
            <a:r>
              <a:rPr lang="en-US" sz="2100" dirty="0" smtClean="0"/>
              <a:t>, data </a:t>
            </a:r>
            <a:r>
              <a:rPr lang="en-US" sz="2100" dirty="0"/>
              <a:t>products, and </a:t>
            </a:r>
            <a:r>
              <a:rPr lang="en-US" sz="2100" dirty="0" smtClean="0"/>
              <a:t>deployment configurations and variable availability of “base” processing data</a:t>
            </a:r>
          </a:p>
          <a:p>
            <a:pPr marL="457200" indent="-457200">
              <a:buFont typeface="Arial"/>
              <a:buChar char="•"/>
            </a:pPr>
            <a:r>
              <a:rPr lang="en-US" sz="2100" dirty="0" smtClean="0"/>
              <a:t>How to complement/make best advantage of/integrate with existing capabilities e.g. existing processors, MERMAID, SEABASS </a:t>
            </a:r>
            <a:r>
              <a:rPr lang="en-US" sz="2100" dirty="0" err="1" smtClean="0"/>
              <a:t>etc</a:t>
            </a:r>
            <a:endParaRPr lang="en-US" sz="2100" dirty="0" smtClean="0"/>
          </a:p>
          <a:p>
            <a:pPr marL="457200" indent="-457200">
              <a:buFont typeface="Arial"/>
              <a:buChar char="•"/>
            </a:pPr>
            <a:r>
              <a:rPr lang="en-US" sz="2100" dirty="0" smtClean="0"/>
              <a:t>Scoping important: first analysis of range of possible modular services to determine resources needed for implementation options</a:t>
            </a:r>
            <a:endParaRPr lang="en-US" sz="21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27313" y="72572"/>
            <a:ext cx="7953829" cy="580571"/>
          </a:xfrm>
        </p:spPr>
        <p:txBody>
          <a:bodyPr/>
          <a:lstStyle/>
          <a:p>
            <a:pPr>
              <a:buNone/>
            </a:pPr>
            <a:r>
              <a:rPr lang="en-CA" sz="2800" dirty="0" smtClean="0"/>
              <a:t>Community Processing of In Situ Data: Issues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0689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6765851" y="4414867"/>
            <a:ext cx="435935" cy="503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02" y="2882913"/>
            <a:ext cx="521149" cy="459096"/>
          </a:xfrm>
          <a:prstGeom prst="rect">
            <a:avLst/>
          </a:prstGeom>
        </p:spPr>
      </p:pic>
      <p:graphicFrame>
        <p:nvGraphicFramePr>
          <p:cNvPr id="1030" name="Diagram 1029"/>
          <p:cNvGraphicFramePr/>
          <p:nvPr>
            <p:extLst>
              <p:ext uri="{D42A27DB-BD31-4B8C-83A1-F6EECF244321}">
                <p14:modId xmlns:p14="http://schemas.microsoft.com/office/powerpoint/2010/main" val="477588925"/>
              </p:ext>
            </p:extLst>
          </p:nvPr>
        </p:nvGraphicFramePr>
        <p:xfrm>
          <a:off x="378384" y="774108"/>
          <a:ext cx="8387232" cy="559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9754" y="104091"/>
            <a:ext cx="702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/>
              <a:t>International Ocean Colour Coordinating Group</a:t>
            </a:r>
            <a:endParaRPr lang="en-CA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6" y="5559354"/>
            <a:ext cx="1520855" cy="124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84" y="4230499"/>
            <a:ext cx="737196" cy="192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2" y="5246770"/>
            <a:ext cx="920539" cy="364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20" y="3539494"/>
            <a:ext cx="337143" cy="339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72" y="2450620"/>
            <a:ext cx="342544" cy="3337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86" y="2242393"/>
            <a:ext cx="691428" cy="2731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84" y="2487692"/>
            <a:ext cx="995717" cy="2463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12" y="4644778"/>
            <a:ext cx="443602" cy="2421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97" y="4048609"/>
            <a:ext cx="319850" cy="2594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08" y="3509066"/>
            <a:ext cx="394592" cy="3699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84" y="2749607"/>
            <a:ext cx="729504" cy="3636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40" y="1999459"/>
            <a:ext cx="646314" cy="3842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87" y="4584243"/>
            <a:ext cx="438291" cy="4382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93" y="1301610"/>
            <a:ext cx="1396241" cy="2432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72" y="4483919"/>
            <a:ext cx="1377400" cy="344107"/>
          </a:xfrm>
          <a:prstGeom prst="rect">
            <a:avLst/>
          </a:prstGeom>
        </p:spPr>
      </p:pic>
      <p:sp>
        <p:nvSpPr>
          <p:cNvPr id="1025" name="TextBox 1024"/>
          <p:cNvSpPr txBox="1"/>
          <p:nvPr/>
        </p:nvSpPr>
        <p:spPr>
          <a:xfrm>
            <a:off x="3543924" y="2749607"/>
            <a:ext cx="2070246" cy="150810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Scientific Research </a:t>
            </a:r>
          </a:p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Members   </a:t>
            </a:r>
          </a:p>
          <a:p>
            <a:pPr algn="ctr"/>
            <a:endParaRPr lang="en-CA" sz="1200" dirty="0">
              <a:solidFill>
                <a:schemeClr val="bg1"/>
              </a:solidFill>
            </a:endParaRPr>
          </a:p>
          <a:p>
            <a:pPr algn="ctr"/>
            <a:r>
              <a:rPr lang="en-CA" sz="2000" dirty="0" smtClean="0">
                <a:solidFill>
                  <a:schemeClr val="bg1"/>
                </a:solidFill>
              </a:rPr>
              <a:t>IOCCG</a:t>
            </a:r>
          </a:p>
          <a:p>
            <a:pPr algn="ctr"/>
            <a:endParaRPr lang="en-CA" sz="1200" dirty="0" smtClean="0">
              <a:solidFill>
                <a:schemeClr val="bg1"/>
              </a:solidFill>
            </a:endParaRPr>
          </a:p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Space Agency </a:t>
            </a:r>
          </a:p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Representatives</a:t>
            </a:r>
            <a:endParaRPr lang="en-CA" dirty="0"/>
          </a:p>
        </p:txBody>
      </p:sp>
      <p:pic>
        <p:nvPicPr>
          <p:cNvPr id="1028" name="Picture 10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7" y="131671"/>
            <a:ext cx="1078333" cy="470295"/>
          </a:xfrm>
          <a:prstGeom prst="rect">
            <a:avLst/>
          </a:prstGeom>
        </p:spPr>
      </p:pic>
      <p:pic>
        <p:nvPicPr>
          <p:cNvPr id="1033" name="Picture 10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36" y="3264854"/>
            <a:ext cx="1081576" cy="471709"/>
          </a:xfrm>
          <a:prstGeom prst="rect">
            <a:avLst/>
          </a:prstGeom>
        </p:spPr>
      </p:pic>
      <p:sp>
        <p:nvSpPr>
          <p:cNvPr id="1044" name="Curved Right Arrow 1043"/>
          <p:cNvSpPr/>
          <p:nvPr/>
        </p:nvSpPr>
        <p:spPr>
          <a:xfrm rot="5243773">
            <a:off x="1041867" y="2371115"/>
            <a:ext cx="399283" cy="1617407"/>
          </a:xfrm>
          <a:prstGeom prst="curvedRightArrow">
            <a:avLst>
              <a:gd name="adj1" fmla="val 25000"/>
              <a:gd name="adj2" fmla="val 70396"/>
              <a:gd name="adj3" fmla="val 3466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247060" y="1004960"/>
            <a:ext cx="1637996" cy="1746760"/>
            <a:chOff x="7438808" y="1593660"/>
            <a:chExt cx="1622603" cy="1763793"/>
          </a:xfrm>
        </p:grpSpPr>
        <p:pic>
          <p:nvPicPr>
            <p:cNvPr id="67" name="Picture 47" descr="Report 1_new_cover_sm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7890">
              <a:off x="7736463" y="1593660"/>
              <a:ext cx="556585" cy="79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48" descr="Report 2 new cover_sm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8555">
              <a:off x="8171874" y="1686825"/>
              <a:ext cx="588498" cy="84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49" descr="Report 3 cover_sm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0756">
              <a:off x="7438808" y="2034447"/>
              <a:ext cx="482483" cy="69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50" descr="Report 4 cover_sm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8298">
              <a:off x="8478321" y="2181958"/>
              <a:ext cx="583090" cy="84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51" descr="Report 5_cover_sm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7414">
              <a:off x="8029729" y="2315294"/>
              <a:ext cx="588121" cy="8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52" descr="Report6_cover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8" b="1270"/>
            <a:stretch>
              <a:fillRect/>
            </a:stretch>
          </p:blipFill>
          <p:spPr bwMode="auto">
            <a:xfrm rot="21124035">
              <a:off x="7617169" y="2614242"/>
              <a:ext cx="519400" cy="74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4" name="Picture 53" descr="Report 7 cover_VS_sm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260">
            <a:off x="7670820" y="2651776"/>
            <a:ext cx="565843" cy="82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5" descr="Report-8--cover_SAFARI_sm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921">
            <a:off x="8387054" y="3208461"/>
            <a:ext cx="628729" cy="8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54" descr="Report 9  cover_Provinces_new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009">
            <a:off x="8305401" y="2668194"/>
            <a:ext cx="455203" cy="64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6" descr="Report 10 cover_new_blue_sm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257">
            <a:off x="7445213" y="3327215"/>
            <a:ext cx="532745" cy="7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8" descr="Cover_Report_11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818">
            <a:off x="8391577" y="3911964"/>
            <a:ext cx="490292" cy="7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000">
            <a:off x="7852203" y="4210130"/>
            <a:ext cx="522718" cy="745744"/>
          </a:xfrm>
          <a:prstGeom prst="rect">
            <a:avLst/>
          </a:prstGeom>
        </p:spPr>
      </p:pic>
      <p:pic>
        <p:nvPicPr>
          <p:cNvPr id="80" name="Picture 17" descr="cover_handbook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629">
            <a:off x="7761107" y="5021021"/>
            <a:ext cx="504829" cy="73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5576">
            <a:off x="8271017" y="4699484"/>
            <a:ext cx="529686" cy="758617"/>
          </a:xfrm>
          <a:prstGeom prst="rect">
            <a:avLst/>
          </a:prstGeom>
        </p:spPr>
      </p:pic>
      <p:sp>
        <p:nvSpPr>
          <p:cNvPr id="1046" name="TextBox 1045"/>
          <p:cNvSpPr txBox="1"/>
          <p:nvPr/>
        </p:nvSpPr>
        <p:spPr>
          <a:xfrm>
            <a:off x="7063569" y="5869239"/>
            <a:ext cx="2027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IOCCG Report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15  IOCCG Reports plus handbook</a:t>
            </a:r>
            <a:endParaRPr lang="en-CA" sz="1400" dirty="0"/>
          </a:p>
        </p:txBody>
      </p:sp>
      <p:sp>
        <p:nvSpPr>
          <p:cNvPr id="1047" name="TextBox 1046"/>
          <p:cNvSpPr txBox="1"/>
          <p:nvPr/>
        </p:nvSpPr>
        <p:spPr>
          <a:xfrm>
            <a:off x="1580124" y="5707156"/>
            <a:ext cx="275158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600" dirty="0" smtClean="0"/>
              <a:t>OCR-Virtual Constellation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600" dirty="0" smtClean="0"/>
              <a:t>INSITU-OCR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600" dirty="0" smtClean="0"/>
              <a:t>ECV Task Force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600" dirty="0" smtClean="0"/>
              <a:t>Sensor Calibration Task Force</a:t>
            </a:r>
          </a:p>
          <a:p>
            <a:endParaRPr lang="en-CA" dirty="0"/>
          </a:p>
        </p:txBody>
      </p:sp>
      <p:sp>
        <p:nvSpPr>
          <p:cNvPr id="86" name="Curved Right Arrow 85"/>
          <p:cNvSpPr/>
          <p:nvPr/>
        </p:nvSpPr>
        <p:spPr>
          <a:xfrm rot="4998060">
            <a:off x="2979624" y="4708380"/>
            <a:ext cx="399283" cy="1617407"/>
          </a:xfrm>
          <a:prstGeom prst="curvedRightArrow">
            <a:avLst>
              <a:gd name="adj1" fmla="val 25000"/>
              <a:gd name="adj2" fmla="val 70396"/>
              <a:gd name="adj3" fmla="val 3466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4405" y="3429000"/>
            <a:ext cx="2197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 defTabSz="360000">
              <a:buFont typeface="Arial" panose="020B0604020202020204" pitchFamily="34" charset="0"/>
              <a:buChar char="•"/>
            </a:pPr>
            <a:r>
              <a:rPr lang="en-CA" sz="1400" dirty="0" smtClean="0"/>
              <a:t>Advanced Summer Lecture Series (x2)</a:t>
            </a:r>
          </a:p>
          <a:p>
            <a:pPr marL="144000" indent="-144000" defTabSz="360000">
              <a:buFont typeface="Arial" panose="020B0604020202020204" pitchFamily="34" charset="0"/>
              <a:buChar char="•"/>
            </a:pPr>
            <a:r>
              <a:rPr lang="en-CA" sz="1400" dirty="0"/>
              <a:t>I</a:t>
            </a:r>
            <a:r>
              <a:rPr lang="en-CA" sz="1400" dirty="0" smtClean="0"/>
              <a:t>ntroductory courses</a:t>
            </a:r>
          </a:p>
          <a:p>
            <a:pPr marL="144000" indent="-144000" defTabSz="360000">
              <a:buFont typeface="Arial" panose="020B0604020202020204" pitchFamily="34" charset="0"/>
              <a:buChar char="•"/>
            </a:pPr>
            <a:r>
              <a:rPr lang="en-CA" sz="1400" dirty="0" smtClean="0"/>
              <a:t>Over 500 students from 86 countries trained</a:t>
            </a:r>
          </a:p>
          <a:p>
            <a:endParaRPr lang="en-CA" dirty="0"/>
          </a:p>
        </p:txBody>
      </p:sp>
      <p:sp>
        <p:nvSpPr>
          <p:cNvPr id="88" name="Curved Right Arrow 87"/>
          <p:cNvSpPr/>
          <p:nvPr/>
        </p:nvSpPr>
        <p:spPr>
          <a:xfrm rot="5400000">
            <a:off x="2961856" y="222505"/>
            <a:ext cx="399283" cy="1617407"/>
          </a:xfrm>
          <a:prstGeom prst="curvedRightArrow">
            <a:avLst>
              <a:gd name="adj1" fmla="val 25000"/>
              <a:gd name="adj2" fmla="val 70396"/>
              <a:gd name="adj3" fmla="val 3466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4368" y="1625897"/>
            <a:ext cx="27519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400" dirty="0" smtClean="0"/>
              <a:t>Annual Committee Meetings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400" dirty="0" smtClean="0"/>
              <a:t>Comprehensive Website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400" dirty="0" smtClean="0"/>
              <a:t>News Bulletins</a:t>
            </a:r>
          </a:p>
          <a:p>
            <a:endParaRPr lang="en-CA" sz="1600" dirty="0"/>
          </a:p>
        </p:txBody>
      </p:sp>
      <p:pic>
        <p:nvPicPr>
          <p:cNvPr id="1048" name="Picture 104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8" y="1230850"/>
            <a:ext cx="2480056" cy="429409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71" y="1999459"/>
            <a:ext cx="552761" cy="457458"/>
          </a:xfrm>
          <a:prstGeom prst="rect">
            <a:avLst/>
          </a:prstGeom>
        </p:spPr>
      </p:pic>
      <p:cxnSp>
        <p:nvCxnSpPr>
          <p:cNvPr id="1052" name="Straight Connector 1051"/>
          <p:cNvCxnSpPr/>
          <p:nvPr/>
        </p:nvCxnSpPr>
        <p:spPr>
          <a:xfrm>
            <a:off x="0" y="654891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49127" y="787729"/>
            <a:ext cx="134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Affiliated Program of SCOR</a:t>
            </a:r>
            <a:endParaRPr lang="en-CA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895913" y="4821021"/>
            <a:ext cx="134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Associate member of CEOS</a:t>
            </a:r>
            <a:endParaRPr lang="en-CA" sz="1200" dirty="0"/>
          </a:p>
        </p:txBody>
      </p:sp>
      <p:sp>
        <p:nvSpPr>
          <p:cNvPr id="73" name="Left-Up Arrow 72"/>
          <p:cNvSpPr/>
          <p:nvPr/>
        </p:nvSpPr>
        <p:spPr>
          <a:xfrm>
            <a:off x="5273748" y="4270998"/>
            <a:ext cx="1517310" cy="1800698"/>
          </a:xfrm>
          <a:prstGeom prst="leftUpArrow">
            <a:avLst>
              <a:gd name="adj1" fmla="val 5434"/>
              <a:gd name="adj2" fmla="val 8828"/>
              <a:gd name="adj3" fmla="val 16677"/>
            </a:avLst>
          </a:prstGeom>
          <a:solidFill>
            <a:srgbClr val="FF3300">
              <a:shade val="30000"/>
              <a:satMod val="1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Curved Right Arrow 54"/>
          <p:cNvSpPr/>
          <p:nvPr/>
        </p:nvSpPr>
        <p:spPr>
          <a:xfrm rot="13721300" flipH="1">
            <a:off x="6774660" y="1859321"/>
            <a:ext cx="419368" cy="1171779"/>
          </a:xfrm>
          <a:prstGeom prst="curvedRightArrow">
            <a:avLst>
              <a:gd name="adj1" fmla="val 25000"/>
              <a:gd name="adj2" fmla="val 70396"/>
              <a:gd name="adj3" fmla="val 3466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8" name="Left-Right Arrow 27"/>
          <p:cNvSpPr/>
          <p:nvPr/>
        </p:nvSpPr>
        <p:spPr>
          <a:xfrm rot="18798455">
            <a:off x="2804917" y="1960727"/>
            <a:ext cx="691729" cy="2654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Left-Right Arrow 89"/>
          <p:cNvSpPr/>
          <p:nvPr/>
        </p:nvSpPr>
        <p:spPr>
          <a:xfrm rot="18834600">
            <a:off x="5671369" y="4889831"/>
            <a:ext cx="691729" cy="2654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Left-Right Arrow 90"/>
          <p:cNvSpPr/>
          <p:nvPr/>
        </p:nvSpPr>
        <p:spPr>
          <a:xfrm rot="13620509">
            <a:off x="5747351" y="2067554"/>
            <a:ext cx="691729" cy="2654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Left-Right Arrow 91"/>
          <p:cNvSpPr/>
          <p:nvPr/>
        </p:nvSpPr>
        <p:spPr>
          <a:xfrm rot="13669403">
            <a:off x="2720439" y="4818064"/>
            <a:ext cx="691729" cy="2654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13616" y="0"/>
            <a:ext cx="8994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27296" y="5888347"/>
            <a:ext cx="6619164" cy="729455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445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 </a:t>
            </a:r>
            <a:r>
              <a:rPr lang="en-CA" sz="2400" dirty="0" smtClean="0"/>
              <a:t>Ocean </a:t>
            </a:r>
            <a:r>
              <a:rPr lang="en-CA" sz="2400" dirty="0"/>
              <a:t>Colour Radiometry – Virtual </a:t>
            </a:r>
            <a:r>
              <a:rPr lang="en-CA" sz="2400" dirty="0" smtClean="0"/>
              <a:t>Constellation </a:t>
            </a:r>
            <a:r>
              <a:rPr lang="en-CA" sz="2400" dirty="0"/>
              <a:t>(OCR-VC)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76299" y="1572798"/>
            <a:ext cx="4123218" cy="556252"/>
          </a:xfr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CA" sz="2400" dirty="0" smtClean="0"/>
              <a:t>Goals of the OCR-VC</a:t>
            </a:r>
            <a:endParaRPr lang="en-CA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12526" y="2312411"/>
            <a:ext cx="7610476" cy="3814975"/>
          </a:xfrm>
        </p:spPr>
        <p:txBody>
          <a:bodyPr>
            <a:noAutofit/>
          </a:bodyPr>
          <a:lstStyle/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To ensure the continuity </a:t>
            </a:r>
            <a:r>
              <a:rPr lang="en-CA" dirty="0">
                <a:solidFill>
                  <a:schemeClr val="tx1"/>
                </a:solidFill>
              </a:rPr>
              <a:t>of the </a:t>
            </a:r>
            <a:r>
              <a:rPr lang="en-CA" dirty="0" smtClean="0">
                <a:solidFill>
                  <a:schemeClr val="tx1"/>
                </a:solidFill>
              </a:rPr>
              <a:t>ocean colour  </a:t>
            </a:r>
            <a:r>
              <a:rPr lang="en-CA" dirty="0">
                <a:solidFill>
                  <a:schemeClr val="tx1"/>
                </a:solidFill>
              </a:rPr>
              <a:t>time </a:t>
            </a:r>
            <a:r>
              <a:rPr lang="en-CA" dirty="0" smtClean="0">
                <a:solidFill>
                  <a:schemeClr val="tx1"/>
                </a:solidFill>
              </a:rPr>
              <a:t>series – Climate </a:t>
            </a:r>
            <a:r>
              <a:rPr lang="en-CA" dirty="0">
                <a:solidFill>
                  <a:schemeClr val="tx1"/>
                </a:solidFill>
              </a:rPr>
              <a:t>D</a:t>
            </a:r>
            <a:r>
              <a:rPr lang="en-CA" dirty="0" smtClean="0">
                <a:solidFill>
                  <a:schemeClr val="tx1"/>
                </a:solidFill>
              </a:rPr>
              <a:t>ata </a:t>
            </a:r>
            <a:r>
              <a:rPr lang="en-CA" dirty="0">
                <a:solidFill>
                  <a:schemeClr val="tx1"/>
                </a:solidFill>
              </a:rPr>
              <a:t>R</a:t>
            </a:r>
            <a:r>
              <a:rPr lang="en-CA" dirty="0" smtClean="0">
                <a:solidFill>
                  <a:schemeClr val="tx1"/>
                </a:solidFill>
              </a:rPr>
              <a:t>ecord</a:t>
            </a:r>
            <a:endParaRPr lang="en-CA" dirty="0">
              <a:solidFill>
                <a:schemeClr val="tx1"/>
              </a:solidFill>
            </a:endParaRPr>
          </a:p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To provide high </a:t>
            </a:r>
            <a:r>
              <a:rPr lang="en-CA" dirty="0">
                <a:solidFill>
                  <a:schemeClr val="tx1"/>
                </a:solidFill>
              </a:rPr>
              <a:t>quality data sets </a:t>
            </a:r>
            <a:r>
              <a:rPr lang="en-CA" dirty="0" smtClean="0">
                <a:solidFill>
                  <a:schemeClr val="tx1"/>
                </a:solidFill>
              </a:rPr>
              <a:t> through a </a:t>
            </a:r>
            <a:r>
              <a:rPr lang="en-CA" dirty="0">
                <a:solidFill>
                  <a:schemeClr val="tx1"/>
                </a:solidFill>
              </a:rPr>
              <a:t>concerted inter‐agency effort on activities relating to sensor inter‐comparison (</a:t>
            </a:r>
            <a:r>
              <a:rPr lang="en-CA" b="1" dirty="0" smtClean="0">
                <a:solidFill>
                  <a:schemeClr val="tx1"/>
                </a:solidFill>
              </a:rPr>
              <a:t>INSITU-OCR)</a:t>
            </a:r>
            <a:endParaRPr lang="en-CA" b="1" dirty="0">
              <a:solidFill>
                <a:schemeClr val="tx1"/>
              </a:solidFill>
            </a:endParaRPr>
          </a:p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Data </a:t>
            </a:r>
            <a:r>
              <a:rPr lang="en-CA" dirty="0">
                <a:solidFill>
                  <a:schemeClr val="tx1"/>
                </a:solidFill>
              </a:rPr>
              <a:t>harmonization, support implementation of </a:t>
            </a:r>
            <a:r>
              <a:rPr lang="en-CA" dirty="0" smtClean="0">
                <a:solidFill>
                  <a:schemeClr val="tx1"/>
                </a:solidFill>
              </a:rPr>
              <a:t>ECVs (IOCCG Task Force on </a:t>
            </a:r>
            <a:r>
              <a:rPr lang="en-CA" b="1" dirty="0" smtClean="0">
                <a:solidFill>
                  <a:schemeClr val="tx1"/>
                </a:solidFill>
              </a:rPr>
              <a:t>ECV Assessment</a:t>
            </a:r>
            <a:r>
              <a:rPr lang="en-CA" dirty="0" smtClean="0">
                <a:solidFill>
                  <a:schemeClr val="tx1"/>
                </a:solidFill>
              </a:rPr>
              <a:t>)</a:t>
            </a:r>
            <a:endParaRPr lang="en-CA" dirty="0">
              <a:solidFill>
                <a:schemeClr val="tx1"/>
              </a:solidFill>
            </a:endParaRPr>
          </a:p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Facilitate </a:t>
            </a:r>
            <a:r>
              <a:rPr lang="en-CA" dirty="0">
                <a:solidFill>
                  <a:schemeClr val="tx1"/>
                </a:solidFill>
              </a:rPr>
              <a:t>timely and easy access to data (user interface) </a:t>
            </a:r>
          </a:p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Capacity </a:t>
            </a:r>
            <a:r>
              <a:rPr lang="en-CA" dirty="0">
                <a:solidFill>
                  <a:schemeClr val="tx1"/>
                </a:solidFill>
              </a:rPr>
              <a:t>building and outreach</a:t>
            </a:r>
          </a:p>
          <a:p>
            <a:endParaRPr lang="en-CA" dirty="0" smtClean="0"/>
          </a:p>
          <a:p>
            <a:r>
              <a:rPr lang="en-CA" dirty="0" smtClean="0"/>
              <a:t>All space agencies on the IOCCG Committee contribute</a:t>
            </a:r>
          </a:p>
          <a:p>
            <a:r>
              <a:rPr lang="en-CA" dirty="0" smtClean="0"/>
              <a:t>to the OCR-VC</a:t>
            </a:r>
            <a:endParaRPr lang="en-CA" dirty="0"/>
          </a:p>
        </p:txBody>
      </p:sp>
      <p:pic>
        <p:nvPicPr>
          <p:cNvPr id="10" name="Picture 8" descr="OCR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668" y="4495731"/>
            <a:ext cx="2658276" cy="237591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6299" y="695236"/>
            <a:ext cx="7877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Franklin Gothic Book" pitchFamily="34" charset="0"/>
              </a:rPr>
              <a:t>Established by IOCCG through </a:t>
            </a:r>
            <a:r>
              <a:rPr lang="en-CA" dirty="0" smtClean="0">
                <a:latin typeface="Franklin Gothic Book" pitchFamily="34" charset="0"/>
              </a:rPr>
              <a:t>CEOS to </a:t>
            </a:r>
            <a:r>
              <a:rPr lang="en-CA" dirty="0">
                <a:latin typeface="Franklin Gothic Book" pitchFamily="34" charset="0"/>
              </a:rPr>
              <a:t>provide a long time series of calibrated ocean colour radiances from measurements obtained from multiple satellites.</a:t>
            </a:r>
            <a:r>
              <a:rPr lang="en-CA" dirty="0">
                <a:solidFill>
                  <a:schemeClr val="bg1"/>
                </a:solidFill>
                <a:latin typeface="Franklin Gothic Book" pitchFamily="34" charset="0"/>
              </a:rPr>
              <a:t> 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20" y="6013163"/>
            <a:ext cx="1285613" cy="5091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44861" y="6127386"/>
            <a:ext cx="431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Franklin Gothic Book" pitchFamily="34" charset="0"/>
              </a:rPr>
              <a:t>Committee on Earth Observation Satellites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539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  Within </a:t>
            </a:r>
            <a:r>
              <a:rPr lang="en-CA" dirty="0"/>
              <a:t>the OCR-VC </a:t>
            </a:r>
            <a:r>
              <a:rPr lang="en-CA" dirty="0" smtClean="0"/>
              <a:t>Framework</a:t>
            </a:r>
            <a:endParaRPr lang="en-CA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95536" y="1047478"/>
            <a:ext cx="1744071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</a:t>
            </a:r>
            <a:r>
              <a:rPr lang="en-CA" sz="2000" dirty="0" smtClean="0"/>
              <a:t>INSITU-OCR</a:t>
            </a:r>
            <a:endParaRPr lang="en-CA" sz="20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95536" y="2886645"/>
            <a:ext cx="3503786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/>
              <a:t>Task </a:t>
            </a:r>
            <a:r>
              <a:rPr lang="en-CA" sz="2000" dirty="0"/>
              <a:t>Force on ECV </a:t>
            </a:r>
            <a:r>
              <a:rPr lang="en-CA" sz="2000" dirty="0" smtClean="0"/>
              <a:t>Assessment </a:t>
            </a:r>
            <a:endParaRPr lang="en-CA" sz="20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95536" y="3809445"/>
            <a:ext cx="4708478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/>
              <a:t>Task </a:t>
            </a:r>
            <a:r>
              <a:rPr lang="en-CA" sz="2000" dirty="0"/>
              <a:t>Force on Satellite Sensor Calibration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9606" y="909296"/>
            <a:ext cx="7358985" cy="16957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en-CA" sz="1600" dirty="0"/>
              <a:t>International Network for Sensor Inter-comparison and Uncertainty Assessment for </a:t>
            </a:r>
            <a:endParaRPr lang="en-CA" sz="1600" dirty="0" smtClean="0"/>
          </a:p>
          <a:p>
            <a:r>
              <a:rPr lang="en-CA" sz="1600" dirty="0" smtClean="0"/>
              <a:t>Ocean </a:t>
            </a:r>
            <a:r>
              <a:rPr lang="en-CA" sz="1600" dirty="0"/>
              <a:t>Colour Radiometry.  SIMBIOS follow-on: plan to establish an Inter-Agency </a:t>
            </a:r>
            <a:endParaRPr lang="en-CA" sz="1600" dirty="0" smtClean="0"/>
          </a:p>
          <a:p>
            <a:r>
              <a:rPr lang="en-CA" sz="1600" dirty="0" smtClean="0"/>
              <a:t>Project </a:t>
            </a:r>
            <a:r>
              <a:rPr lang="en-CA" sz="1600" dirty="0"/>
              <a:t>Office. Produced a White Paper with recommendations 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1600" dirty="0"/>
              <a:t>    space sensor radiometric calibration, characterization and temporal stability;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1600" dirty="0"/>
              <a:t>    development and assessment of satellite products;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1600" dirty="0"/>
              <a:t>  </a:t>
            </a:r>
            <a:r>
              <a:rPr lang="en-CA" sz="1600" i="1" dirty="0"/>
              <a:t>  </a:t>
            </a:r>
            <a:r>
              <a:rPr lang="en-CA" sz="1600" b="1" i="1" dirty="0"/>
              <a:t>in situ data generation and handling;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1600" dirty="0"/>
              <a:t>    information management and support.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9322" y="2668452"/>
            <a:ext cx="5431809" cy="89379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CA" sz="2400" dirty="0"/>
              <a:t> </a:t>
            </a:r>
            <a:r>
              <a:rPr lang="en-CA" sz="1600" dirty="0"/>
              <a:t>Provides guidance on the generation of better, long-term </a:t>
            </a:r>
            <a:endParaRPr lang="en-CA" sz="1600" dirty="0" smtClean="0"/>
          </a:p>
          <a:p>
            <a:r>
              <a:rPr lang="en-CA" sz="1600" dirty="0"/>
              <a:t> </a:t>
            </a:r>
            <a:r>
              <a:rPr lang="en-CA" sz="1600" dirty="0" smtClean="0"/>
              <a:t> OCR </a:t>
            </a:r>
            <a:r>
              <a:rPr lang="en-CA" sz="1600" dirty="0"/>
              <a:t>climate data records.</a:t>
            </a: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484" y="3741205"/>
            <a:ext cx="4206647" cy="104916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en-CA" sz="1600" dirty="0"/>
              <a:t>Proposed Inter-Agency task force to facilitate </a:t>
            </a:r>
            <a:endParaRPr lang="en-CA" sz="1600" dirty="0" smtClean="0"/>
          </a:p>
          <a:p>
            <a:r>
              <a:rPr lang="en-CA" sz="1600" dirty="0" smtClean="0"/>
              <a:t>collaboration </a:t>
            </a:r>
            <a:r>
              <a:rPr lang="en-CA" sz="1600" dirty="0"/>
              <a:t>to maximize the accuracy and </a:t>
            </a:r>
            <a:endParaRPr lang="en-CA" sz="1600" dirty="0" smtClean="0"/>
          </a:p>
          <a:p>
            <a:r>
              <a:rPr lang="en-CA" sz="1600" dirty="0" smtClean="0"/>
              <a:t>stability </a:t>
            </a:r>
            <a:r>
              <a:rPr lang="en-CA" sz="1600" dirty="0"/>
              <a:t>of ocean-colour radiometry records </a:t>
            </a:r>
            <a:endParaRPr lang="en-CA" sz="1600" dirty="0" smtClean="0"/>
          </a:p>
          <a:p>
            <a:r>
              <a:rPr lang="en-CA" sz="1600" dirty="0" smtClean="0"/>
              <a:t>from </a:t>
            </a:r>
            <a:r>
              <a:rPr lang="en-CA" sz="1600" dirty="0"/>
              <a:t>individual missions</a:t>
            </a:r>
            <a:r>
              <a:rPr lang="en-CA" sz="1600" dirty="0" smtClean="0"/>
              <a:t>.</a:t>
            </a: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95536" y="5034452"/>
            <a:ext cx="5333999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Coordination of In Situ Measurement Protocols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9098" y="4990273"/>
            <a:ext cx="3316406" cy="11632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CA" sz="1600" dirty="0"/>
              <a:t>Proposed group to coordinate and </a:t>
            </a:r>
            <a:endParaRPr lang="en-CA" sz="1600" dirty="0" smtClean="0"/>
          </a:p>
          <a:p>
            <a:pPr>
              <a:spcBef>
                <a:spcPct val="0"/>
              </a:spcBef>
            </a:pPr>
            <a:r>
              <a:rPr lang="en-CA" sz="1600" dirty="0" smtClean="0"/>
              <a:t>revise </a:t>
            </a:r>
            <a:r>
              <a:rPr lang="en-CA" sz="1600" dirty="0"/>
              <a:t>in situ measurement </a:t>
            </a:r>
            <a:endParaRPr lang="en-CA" sz="1600" dirty="0" smtClean="0"/>
          </a:p>
          <a:p>
            <a:pPr>
              <a:spcBef>
                <a:spcPct val="0"/>
              </a:spcBef>
            </a:pPr>
            <a:r>
              <a:rPr lang="en-CA" sz="1600" dirty="0" smtClean="0"/>
              <a:t>protocols</a:t>
            </a:r>
            <a:r>
              <a:rPr lang="en-CA" sz="160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332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4573" y="159273"/>
            <a:ext cx="8109856" cy="6186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Extracts from last input to CEOS-SIT, December 2015 (Paula)</a:t>
            </a:r>
          </a:p>
          <a:p>
            <a:endParaRPr lang="en-US" sz="1400" dirty="0" smtClean="0"/>
          </a:p>
          <a:p>
            <a:r>
              <a:rPr lang="en-US" sz="1400" dirty="0" smtClean="0"/>
              <a:t>For </a:t>
            </a:r>
            <a:r>
              <a:rPr lang="en-US" sz="1400" dirty="0"/>
              <a:t>VC-07 – Suggested input: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In 2014, IOCCG undertook a relevant "agency mapping" exercise that included consideration of available, and planned, international agency assets and resources for OCR </a:t>
            </a:r>
            <a:r>
              <a:rPr lang="en-US" sz="1400" dirty="0" err="1"/>
              <a:t>cal</a:t>
            </a:r>
            <a:r>
              <a:rPr lang="en-US" sz="1400" dirty="0"/>
              <a:t>/val.  As a first step towards implementation of the International Network for Sensor Inter-comparison and Uncertainty assessment for Ocean </a:t>
            </a:r>
            <a:r>
              <a:rPr lang="en-US" sz="1400" dirty="0" err="1"/>
              <a:t>Colour</a:t>
            </a:r>
            <a:r>
              <a:rPr lang="en-US" sz="1400" dirty="0"/>
              <a:t> Radiometry (INSITU-OCR) by IOCCG member agencies, the IOCCG asked that each agency indicate on the spreadsheet their potential area of contribution to INSITU-OCR implementation.  At the 3-5 March 2015 IOCCG meeting, IOCCG asked the member agencies to provide an agency-based list of infrastructure and assets. IOCCG has collated this information.  Once formatted IOCCG will submit to CEOS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For VC-09 – Suggested input: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IOCCG requested that agencies identify resources to support the INSITU-OCR; IOCCG is using this information to identify gaps in infrastructure that agencies could collectively address.  As of June 2015, agencies were requested to submit to the IOCCG Chair a short list of actual gaps in support of existing/upcoming missions, a list of priorities from their perspective, as well as areas where they need help, e.g., a need for more validation sites.  Once the OCR-VC has this updated information compiled, it will be conveyed to CEOS-SIT via the OCR-VC Chairs.  Additionally, there have been recent discussions about the format for submissions of in situ data to the agencies.  (Note: it would be beneficial to have an interagency standard template.)  Next SIT meeting will be the deadline for the OCR-VC gap analysis along with mapping exercise output from VC-07.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600" b="1" dirty="0" smtClean="0"/>
              <a:t>Short, useful gap analysis needed – one that we are able to address</a:t>
            </a:r>
            <a:r>
              <a:rPr lang="is-IS" sz="1600" b="1" dirty="0" smtClean="0"/>
              <a:t>…..</a:t>
            </a:r>
            <a:endParaRPr lang="en-US" sz="1600" b="1" dirty="0" smtClean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856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0143" y="152764"/>
            <a:ext cx="7842712" cy="1200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Sensor Cal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Perpetua" pitchFamily="18" charset="0"/>
                <a:ea typeface="+mj-ea"/>
                <a:cs typeface="+mj-cs"/>
              </a:rPr>
              <a:t>Cal Task force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Vicarious Cal Tech/Data Exchange Platform. Cross over experiment.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399" y="1557021"/>
            <a:ext cx="4137070" cy="1200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Satellite Products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S3 multi-water type product demo?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Perpetua" pitchFamily="18" charset="0"/>
                <a:ea typeface="+mj-ea"/>
                <a:cs typeface="+mj-cs"/>
              </a:rPr>
              <a:t>Ongoing Beam/SEADAS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942" y="3030612"/>
            <a:ext cx="392727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In Situ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Protocols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Modular Community Processor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Regional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Calibration/Traceability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6857" y="1555989"/>
            <a:ext cx="2503715" cy="19389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Independent, powerful &amp; god-like Rotating(?) project officer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at ± senior  level. 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See GHRSST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6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1742" y="199571"/>
            <a:ext cx="7953829" cy="631372"/>
          </a:xfrm>
        </p:spPr>
        <p:txBody>
          <a:bodyPr/>
          <a:lstStyle/>
          <a:p>
            <a:pPr>
              <a:buNone/>
            </a:pPr>
            <a:r>
              <a:rPr lang="en-CA" sz="2600" dirty="0" smtClean="0"/>
              <a:t>Some suggestions</a:t>
            </a:r>
            <a:r>
              <a:rPr lang="is-IS" sz="2600" dirty="0" smtClean="0"/>
              <a:t> for </a:t>
            </a:r>
            <a:r>
              <a:rPr lang="en-US" sz="2600" dirty="0" smtClean="0"/>
              <a:t>gaps </a:t>
            </a:r>
            <a:r>
              <a:rPr lang="en-US" sz="2600" dirty="0"/>
              <a:t>in infrastructure that agencies could collectively </a:t>
            </a:r>
            <a:r>
              <a:rPr lang="en-US" sz="2600" dirty="0" smtClean="0"/>
              <a:t>address</a:t>
            </a:r>
            <a:r>
              <a:rPr lang="is-IS" sz="2600" dirty="0" smtClean="0"/>
              <a:t>….</a:t>
            </a:r>
            <a:endParaRPr lang="en-CA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805462" y="2013854"/>
            <a:ext cx="8011965" cy="34290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buAutoNum type="arabicPeriod"/>
            </a:pPr>
            <a:r>
              <a:rPr lang="en-CA" sz="2000" dirty="0" smtClean="0"/>
              <a:t>Space </a:t>
            </a:r>
            <a:r>
              <a:rPr lang="en-CA" sz="2000" dirty="0"/>
              <a:t>sensor radiometric calibration, characterization and temporal </a:t>
            </a:r>
            <a:r>
              <a:rPr lang="en-CA" sz="2000" dirty="0" smtClean="0"/>
              <a:t>stability</a:t>
            </a:r>
            <a:endParaRPr lang="en-CA" sz="2000" dirty="0" smtClean="0">
              <a:solidFill>
                <a:srgbClr val="FF0000"/>
              </a:solidFill>
            </a:endParaRPr>
          </a:p>
          <a:p>
            <a:r>
              <a:rPr lang="en-CA" sz="2000" dirty="0" smtClean="0">
                <a:solidFill>
                  <a:srgbClr val="FF0000"/>
                </a:solidFill>
              </a:rPr>
              <a:t>suggest we leave this, already have good WGCV progress , permanent WG  </a:t>
            </a:r>
            <a:r>
              <a:rPr lang="en-CA" sz="2000" dirty="0" err="1" smtClean="0">
                <a:solidFill>
                  <a:srgbClr val="FF0000"/>
                </a:solidFill>
              </a:rPr>
              <a:t>etc</a:t>
            </a:r>
            <a:r>
              <a:rPr lang="en-CA" sz="2000" dirty="0" smtClean="0">
                <a:solidFill>
                  <a:srgbClr val="FF0000"/>
                </a:solidFill>
              </a:rPr>
              <a:t> </a:t>
            </a:r>
            <a:endParaRPr lang="en-CA" sz="20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CA" sz="2000" dirty="0" smtClean="0"/>
          </a:p>
          <a:p>
            <a:r>
              <a:rPr lang="en-CA" sz="2000" dirty="0" smtClean="0"/>
              <a:t>2. Development </a:t>
            </a:r>
            <a:r>
              <a:rPr lang="en-CA" sz="2000" dirty="0"/>
              <a:t>and assessment of satellite products; </a:t>
            </a:r>
            <a:endParaRPr lang="en-CA" sz="2000" dirty="0" smtClean="0"/>
          </a:p>
          <a:p>
            <a:r>
              <a:rPr lang="en-CA" sz="2000" dirty="0" smtClean="0">
                <a:solidFill>
                  <a:srgbClr val="FF0000"/>
                </a:solidFill>
              </a:rPr>
              <a:t>Multi-water type processing?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New generation of PFT products? </a:t>
            </a:r>
            <a:endParaRPr lang="en-CA" sz="2000" dirty="0" smtClean="0">
              <a:solidFill>
                <a:srgbClr val="FF0000"/>
              </a:solidFill>
            </a:endParaRPr>
          </a:p>
          <a:p>
            <a:endParaRPr lang="en-CA" sz="2000" dirty="0"/>
          </a:p>
          <a:p>
            <a:r>
              <a:rPr lang="en-CA" sz="2000" b="1" dirty="0" smtClean="0"/>
              <a:t>3. In </a:t>
            </a:r>
            <a:r>
              <a:rPr lang="en-CA" sz="2000" b="1" dirty="0"/>
              <a:t>situ data generation and handling</a:t>
            </a:r>
            <a:r>
              <a:rPr lang="en-CA" sz="2000" b="1" dirty="0" smtClean="0"/>
              <a:t>;</a:t>
            </a:r>
            <a:endParaRPr lang="en-CA" sz="2000" b="1" dirty="0"/>
          </a:p>
          <a:p>
            <a:r>
              <a:rPr lang="en-CA" sz="2000" dirty="0" smtClean="0">
                <a:solidFill>
                  <a:srgbClr val="FF0000"/>
                </a:solidFill>
              </a:rPr>
              <a:t>Protocols (NASA group efforts &amp; potential protocol publications), also new needs for optically complex waters &amp; PFTs. Community processor?</a:t>
            </a:r>
          </a:p>
          <a:p>
            <a:endParaRPr lang="en-CA" sz="2000" dirty="0" smtClean="0"/>
          </a:p>
          <a:p>
            <a:r>
              <a:rPr lang="en-CA" sz="2000" dirty="0" smtClean="0"/>
              <a:t>4. information </a:t>
            </a:r>
            <a:r>
              <a:rPr lang="en-CA" sz="2000" dirty="0"/>
              <a:t>management and support</a:t>
            </a:r>
            <a:r>
              <a:rPr lang="en-CA" sz="2000" dirty="0" smtClean="0"/>
              <a:t>.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Large volume data distribution &amp; </a:t>
            </a:r>
            <a:r>
              <a:rPr lang="en-CA" sz="2000" dirty="0" err="1" smtClean="0">
                <a:solidFill>
                  <a:srgbClr val="FF0000"/>
                </a:solidFill>
              </a:rPr>
              <a:t>curation</a:t>
            </a:r>
            <a:r>
              <a:rPr lang="en-CA" sz="2000" dirty="0" smtClean="0">
                <a:solidFill>
                  <a:srgbClr val="FF0000"/>
                </a:solidFill>
              </a:rPr>
              <a:t>/re-processing</a:t>
            </a:r>
          </a:p>
          <a:p>
            <a:endParaRPr lang="en-CA" sz="2000" dirty="0">
              <a:solidFill>
                <a:srgbClr val="FF0000"/>
              </a:solidFill>
            </a:endParaRPr>
          </a:p>
          <a:p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35186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1742" y="18142"/>
            <a:ext cx="7953829" cy="631372"/>
          </a:xfrm>
        </p:spPr>
        <p:txBody>
          <a:bodyPr/>
          <a:lstStyle/>
          <a:p>
            <a:pPr>
              <a:buNone/>
            </a:pPr>
            <a:r>
              <a:rPr lang="en-CA" sz="2600" dirty="0" smtClean="0"/>
              <a:t>INSITU</a:t>
            </a:r>
            <a:r>
              <a:rPr lang="en-CA" sz="2600" dirty="0"/>
              <a:t>-</a:t>
            </a:r>
            <a:r>
              <a:rPr lang="en-CA" sz="2600" dirty="0" smtClean="0"/>
              <a:t>OCR: activities  of relevance to S3VT activities</a:t>
            </a:r>
            <a:endParaRPr lang="en-CA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823605" y="725713"/>
            <a:ext cx="8011965" cy="51525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CA" dirty="0" smtClean="0"/>
              <a:t>…the INSITU</a:t>
            </a:r>
            <a:r>
              <a:rPr lang="en-CA" dirty="0"/>
              <a:t>-</a:t>
            </a:r>
            <a:r>
              <a:rPr lang="en-CA" dirty="0" smtClean="0"/>
              <a:t>OCR </a:t>
            </a:r>
            <a:r>
              <a:rPr lang="en-CA" dirty="0"/>
              <a:t>initiative aims at integrating and rationalizing inter-agency efforts on satellite sensor inter-comparisons and uncertainty assessment for remote sensing products with particular emphasis on requirements addressing the generation of Ocean Color Essential Climate Variables (ECV</a:t>
            </a:r>
            <a:r>
              <a:rPr lang="en-CA" dirty="0" smtClean="0"/>
              <a:t>)…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1. Space </a:t>
            </a:r>
            <a:r>
              <a:rPr lang="en-CA" dirty="0"/>
              <a:t>sensor radiometric calibration, characterization and temporal stability</a:t>
            </a:r>
            <a:r>
              <a:rPr lang="en-CA" dirty="0" smtClean="0"/>
              <a:t>;</a:t>
            </a:r>
          </a:p>
          <a:p>
            <a:r>
              <a:rPr lang="en-CA" dirty="0" smtClean="0"/>
              <a:t>	1.4 </a:t>
            </a:r>
            <a:r>
              <a:rPr lang="en-CA" dirty="0"/>
              <a:t>Vicarious calibration</a:t>
            </a:r>
          </a:p>
          <a:p>
            <a:endParaRPr lang="en-CA" dirty="0" smtClean="0"/>
          </a:p>
          <a:p>
            <a:r>
              <a:rPr lang="en-CA" dirty="0" smtClean="0"/>
              <a:t>2. Development </a:t>
            </a:r>
            <a:r>
              <a:rPr lang="en-CA" dirty="0"/>
              <a:t>and assessment of satellite products; </a:t>
            </a:r>
            <a:endParaRPr lang="en-CA" dirty="0" smtClean="0"/>
          </a:p>
          <a:p>
            <a:r>
              <a:rPr lang="en-CA" dirty="0"/>
              <a:t>	</a:t>
            </a:r>
            <a:r>
              <a:rPr lang="en-CA" dirty="0" smtClean="0"/>
              <a:t>2.2 </a:t>
            </a:r>
            <a:r>
              <a:rPr lang="en-CA" dirty="0"/>
              <a:t>Permanent working groups on algorithm </a:t>
            </a:r>
            <a:r>
              <a:rPr lang="en-CA" dirty="0" smtClean="0"/>
              <a:t>topics</a:t>
            </a:r>
          </a:p>
          <a:p>
            <a:r>
              <a:rPr lang="en-CA" dirty="0" smtClean="0"/>
              <a:t>	2.3 </a:t>
            </a:r>
            <a:r>
              <a:rPr lang="en-CA" dirty="0"/>
              <a:t>Product </a:t>
            </a:r>
            <a:r>
              <a:rPr lang="en-CA" dirty="0" smtClean="0"/>
              <a:t>uncertainties</a:t>
            </a:r>
          </a:p>
          <a:p>
            <a:r>
              <a:rPr lang="en-CA" dirty="0" smtClean="0"/>
              <a:t>	2.4 </a:t>
            </a:r>
            <a:r>
              <a:rPr lang="en-CA" dirty="0"/>
              <a:t>Regional bio-optical </a:t>
            </a:r>
            <a:r>
              <a:rPr lang="en-CA" dirty="0" smtClean="0"/>
              <a:t>algorithms</a:t>
            </a:r>
          </a:p>
          <a:p>
            <a:r>
              <a:rPr lang="en-CA" dirty="0"/>
              <a:t>	2.6 Long-term field measurement </a:t>
            </a:r>
            <a:r>
              <a:rPr lang="en-CA" dirty="0" smtClean="0"/>
              <a:t>programs</a:t>
            </a:r>
          </a:p>
          <a:p>
            <a:endParaRPr lang="en-CA" dirty="0"/>
          </a:p>
          <a:p>
            <a:r>
              <a:rPr lang="en-CA" b="1" dirty="0" smtClean="0">
                <a:solidFill>
                  <a:srgbClr val="FF0000"/>
                </a:solidFill>
              </a:rPr>
              <a:t>3. In </a:t>
            </a:r>
            <a:r>
              <a:rPr lang="en-CA" b="1" dirty="0">
                <a:solidFill>
                  <a:srgbClr val="FF0000"/>
                </a:solidFill>
              </a:rPr>
              <a:t>situ data generation and handling</a:t>
            </a:r>
            <a:r>
              <a:rPr lang="en-CA" b="1" dirty="0" smtClean="0">
                <a:solidFill>
                  <a:srgbClr val="FF0000"/>
                </a:solidFill>
              </a:rPr>
              <a:t>;</a:t>
            </a:r>
            <a:endParaRPr lang="en-CA" b="1" dirty="0">
              <a:solidFill>
                <a:srgbClr val="FF0000"/>
              </a:solidFill>
            </a:endParaRPr>
          </a:p>
          <a:p>
            <a:endParaRPr lang="en-CA" dirty="0" smtClean="0"/>
          </a:p>
          <a:p>
            <a:r>
              <a:rPr lang="en-CA" dirty="0" smtClean="0"/>
              <a:t>4. information </a:t>
            </a:r>
            <a:r>
              <a:rPr lang="en-CA" dirty="0"/>
              <a:t>management and support</a:t>
            </a:r>
            <a:r>
              <a:rPr lang="en-CA" dirty="0" smtClean="0"/>
              <a:t>.</a:t>
            </a:r>
          </a:p>
          <a:p>
            <a:r>
              <a:rPr lang="en-CA" dirty="0" smtClean="0"/>
              <a:t>	4.2 </a:t>
            </a:r>
            <a:r>
              <a:rPr lang="en-CA" dirty="0"/>
              <a:t>Processing capabilities for calibration and validation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2195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M_blue_earth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7EAC72-68AA-445C-90FA-997B62714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PM_blue_earth</Template>
  <TotalTime>22312</TotalTime>
  <Words>1723</Words>
  <Application>Microsoft Macintosh PowerPoint</Application>
  <PresentationFormat>On-screen Show (4:3)</PresentationFormat>
  <Paragraphs>226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PM_blue_earth</vt:lpstr>
      <vt:lpstr>The International Ocean Colour Coordinating Group</vt:lpstr>
      <vt:lpstr>PowerPoint Presentation</vt:lpstr>
      <vt:lpstr> Ocean Colour Radiometry – Virtual Constellation (OCR-VC)</vt:lpstr>
      <vt:lpstr>  Within the OCR-VC Framework</vt:lpstr>
      <vt:lpstr>PowerPoint Presentation</vt:lpstr>
      <vt:lpstr>PowerPoint Presentation</vt:lpstr>
      <vt:lpstr>PowerPoint Presentation</vt:lpstr>
      <vt:lpstr>Some suggestions for gaps in infrastructure that agencies could collectively address….</vt:lpstr>
      <vt:lpstr>INSITU-OCR: activities  of relevance to S3VT activities</vt:lpstr>
      <vt:lpstr>INSITU-OCR: In situ data generation and handling </vt:lpstr>
      <vt:lpstr>AOP/IOP Community Processor</vt:lpstr>
      <vt:lpstr>AOP/IOP Community Processor</vt:lpstr>
      <vt:lpstr>AOP/IOP Community Processor: Ambitious</vt:lpstr>
      <vt:lpstr>AOP/IOP Community Processor: Lightweight</vt:lpstr>
      <vt:lpstr>AOP Community Processor: Preliminary Example</vt:lpstr>
      <vt:lpstr>Community Processor Priorities: a PFT-type Example</vt:lpstr>
      <vt:lpstr>Community Processing of In Situ Data: Issues</vt:lpstr>
    </vt:vector>
  </TitlesOfParts>
  <Company>dfo-mpo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Earth</dc:title>
  <dc:creator>Stuart-Hacquebard, Venetia</dc:creator>
  <cp:keywords/>
  <cp:lastModifiedBy>Stewart Bernard</cp:lastModifiedBy>
  <cp:revision>333</cp:revision>
  <dcterms:created xsi:type="dcterms:W3CDTF">2012-07-24T17:12:30Z</dcterms:created>
  <dcterms:modified xsi:type="dcterms:W3CDTF">2016-03-02T21:53:25Z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TC018572839991</vt:lpwstr>
  </property>
  <property fmtid="{D5CDD505-2E9C-101B-9397-08002B2CF9AE}" pid="3" name="_AdHocReviewCycleID">
    <vt:i4>221010258</vt:i4>
  </property>
  <property fmtid="{D5CDD505-2E9C-101B-9397-08002B2CF9AE}" pid="4" name="_NewReviewCycle">
    <vt:lpwstr/>
  </property>
  <property fmtid="{D5CDD505-2E9C-101B-9397-08002B2CF9AE}" pid="5" name="_EmailSubject">
    <vt:lpwstr>IOCCG at GHRSST meeting Cape Town 2 - 6 June</vt:lpwstr>
  </property>
  <property fmtid="{D5CDD505-2E9C-101B-9397-08002B2CF9AE}" pid="6" name="_AuthorEmail">
    <vt:lpwstr>Venetia.Stuart@dfo-mpo.gc.ca</vt:lpwstr>
  </property>
  <property fmtid="{D5CDD505-2E9C-101B-9397-08002B2CF9AE}" pid="7" name="_AuthorEmailDisplayName">
    <vt:lpwstr>Stuart, Venetia</vt:lpwstr>
  </property>
</Properties>
</file>