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2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6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24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6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2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4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1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5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2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0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3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ED518-A2E5-441E-BB99-9967D9A950CF}" type="datetimeFigureOut">
              <a:rPr lang="en-US" smtClean="0"/>
              <a:t>3/1/16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73945-37D6-48A9-9C98-DA5959D2B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5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IOCCG Working Group Title: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Hyperspectral measurements of water </a:t>
            </a:r>
            <a:r>
              <a:rPr lang="en-US" sz="4000" dirty="0" smtClean="0"/>
              <a:t>constituents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2700" dirty="0" smtClean="0"/>
              <a:t>Cecile S. Rousseaux &amp; Emmanuel Boss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51128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590" y="863747"/>
            <a:ext cx="8645912" cy="364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Terms of reference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Working Group will focus initially on the following five questions. These questions will serve as a basis for additional questions.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current status of aircraft and satellite hyperspectral remote sensing?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current products derived from hyperspectral data that go beyond what was achieved with multispectral data?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current status of in situ data for Cal/Val and algorithm development?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advances in atmospheric corrections have we made using hyperspectral data?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current and potential applications of hyperspectral remote sensing in comparison with the multispectral remote approach?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3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2497" y="0"/>
            <a:ext cx="8601308" cy="5393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Proposed Membership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Cecile S. Rousseaux, Chair (NASA, USA)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Emmanuel Boss (University of Maine, USA)-PACE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B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Julia </a:t>
            </a:r>
            <a:r>
              <a:rPr lang="fr-B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Uitz</a:t>
            </a:r>
            <a:r>
              <a:rPr lang="fr-B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(Observatoire Océanographique de Villefranche, France)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Astrid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Bracher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(AWI, Germany)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Curt Davis (Oregon State University, USA)-HICO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Giuseppe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Zibordi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(European Commission Joint Research Centre, Italy)-In situ/Cal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Yu-Hwan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(Korea Ocean Satellite Center, Korea)- GOCI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Hiroshi Murakami (Japan Aerospace Exploration Agency, Japan)-in situ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Oleg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Kopelevich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Shirshov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Institute of Oceanology, Russia)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Curtis Mobley (Sequoia Scientific Inc., USA)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Stewart Bernard (Council for Scientific and Industrial Research, South Africa)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 Dowell (European Commission Joint Research Centre, Italy)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Nick Hardman-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Mountford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(CSIRO, Australia)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David Antoine (Curtin University, Australia)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Heidi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Dierssen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(University of California, USA)</a:t>
            </a:r>
          </a:p>
          <a:p>
            <a:pPr>
              <a:lnSpc>
                <a:spcPct val="107000"/>
              </a:lnSpc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Chuanmin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Hu (University of South Florida)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60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8822" y="198519"/>
            <a:ext cx="8482361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Draft time line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686534"/>
              </p:ext>
            </p:extLst>
          </p:nvPr>
        </p:nvGraphicFramePr>
        <p:xfrm>
          <a:off x="348818" y="1050531"/>
          <a:ext cx="8423706" cy="1485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506"/>
                <a:gridCol w="3657600"/>
                <a:gridCol w="3657600"/>
              </a:tblGrid>
              <a:tr h="302576">
                <a:tc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 2016-September 2016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 2016- March 2017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82947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Tasks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Contact various participants and confirm their willingness to participate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any other member that the working group think can contribute to the discussion and report</a:t>
                      </a:r>
                    </a:p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Solidify terms of references through 1-2 teleconferences and email exchanges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of targeted material/tables/syntheses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outline of report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Organize a meeting at the next Ocean Science meeting (15-19 May 2017, Lisbon, Portugal)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121328"/>
              </p:ext>
            </p:extLst>
          </p:nvPr>
        </p:nvGraphicFramePr>
        <p:xfrm>
          <a:off x="348820" y="3377369"/>
          <a:ext cx="8423704" cy="2232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620"/>
                <a:gridCol w="2415028"/>
                <a:gridCol w="2415028"/>
                <a:gridCol w="2415028"/>
              </a:tblGrid>
              <a:tr h="370840">
                <a:tc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2017-June 2017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 2017-December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2017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 2018-July 2018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 of meetings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Ocean </a:t>
                      </a: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Colour</a:t>
                      </a:r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Meeting (Lisbon, Portugal)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Ocean Science Meeting </a:t>
                      </a:r>
                    </a:p>
                    <a:p>
                      <a:pPr algn="ctr"/>
                      <a:r>
                        <a:rPr lang="en-US" sz="105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(Portland,</a:t>
                      </a:r>
                      <a:r>
                        <a:rPr lang="en-US" sz="105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Oregon)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Tasks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Two-day meeting. The first day will include presentations from the various participants on their areas of expertise. On the second day we will identify the various writing tasks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outline of each of the chapter of the report</a:t>
                      </a:r>
                    </a:p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of the IOCCG report</a:t>
                      </a:r>
                    </a:p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Finalize the redaction of the IOCCG report 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Publish the report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Potential</a:t>
                      </a:r>
                      <a:r>
                        <a:rPr lang="en-US" sz="105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Meeting at the Ocean Science Meeting to finalize the report</a:t>
                      </a:r>
                      <a:endParaRPr lang="en-US" sz="105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4318" y="773532"/>
            <a:ext cx="4257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Phase 1: Working Group Preparation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64318" y="3076570"/>
            <a:ext cx="4257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Phase 2: Meeting and redaction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63190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7726</TotalTime>
  <Words>204</Words>
  <Application>Microsoft Macintosh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IOCCG Working Group Title: Hyperspectral measurements of water constituents  Cecile S. Rousseaux &amp; Emmanuel Boss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IOCCG Working Group Title: Hyperspectral measurements of water constituents</dc:title>
  <dc:creator>Rousseaux, Cecile S. (GSFC-610.1)[UNIVERSITIES SPACE RESEARCH ASSOCIATION]</dc:creator>
  <cp:lastModifiedBy>Emmanuel Boss</cp:lastModifiedBy>
  <cp:revision>12</cp:revision>
  <dcterms:created xsi:type="dcterms:W3CDTF">2016-02-11T17:53:37Z</dcterms:created>
  <dcterms:modified xsi:type="dcterms:W3CDTF">2016-03-01T21:58:46Z</dcterms:modified>
</cp:coreProperties>
</file>