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28"/>
  </p:notesMasterIdLst>
  <p:handoutMasterIdLst>
    <p:handoutMasterId r:id="rId29"/>
  </p:handoutMasterIdLst>
  <p:sldIdLst>
    <p:sldId id="294" r:id="rId3"/>
    <p:sldId id="258" r:id="rId4"/>
    <p:sldId id="268" r:id="rId5"/>
    <p:sldId id="290" r:id="rId6"/>
    <p:sldId id="292" r:id="rId7"/>
    <p:sldId id="293" r:id="rId8"/>
    <p:sldId id="270" r:id="rId9"/>
    <p:sldId id="295" r:id="rId10"/>
    <p:sldId id="272" r:id="rId11"/>
    <p:sldId id="296" r:id="rId12"/>
    <p:sldId id="274" r:id="rId13"/>
    <p:sldId id="278" r:id="rId14"/>
    <p:sldId id="280" r:id="rId15"/>
    <p:sldId id="281" r:id="rId16"/>
    <p:sldId id="282" r:id="rId17"/>
    <p:sldId id="275" r:id="rId18"/>
    <p:sldId id="283" r:id="rId19"/>
    <p:sldId id="284" r:id="rId20"/>
    <p:sldId id="276" r:id="rId21"/>
    <p:sldId id="285" r:id="rId22"/>
    <p:sldId id="286" r:id="rId23"/>
    <p:sldId id="287" r:id="rId24"/>
    <p:sldId id="288" r:id="rId25"/>
    <p:sldId id="297" r:id="rId26"/>
    <p:sldId id="298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03" autoAdjust="0"/>
    <p:restoredTop sz="94743" autoAdjust="0"/>
  </p:normalViewPr>
  <p:slideViewPr>
    <p:cSldViewPr>
      <p:cViewPr varScale="1">
        <p:scale>
          <a:sx n="61" d="100"/>
          <a:sy n="61" d="100"/>
        </p:scale>
        <p:origin x="1596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13186D-973B-4575-9907-F22C3B2152C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2D8FAB-2541-4600-AF8E-9DA1C4712BA2}">
      <dgm:prSet phldrT="[Text]"/>
      <dgm:spPr/>
      <dgm:t>
        <a:bodyPr/>
        <a:lstStyle/>
        <a:p>
          <a:r>
            <a:rPr lang="en-US" dirty="0" smtClean="0"/>
            <a:t>Short time frame</a:t>
          </a:r>
        </a:p>
        <a:p>
          <a:r>
            <a:rPr lang="en-US" dirty="0" smtClean="0"/>
            <a:t>0-1 </a:t>
          </a:r>
          <a:r>
            <a:rPr lang="en-US" dirty="0" err="1" smtClean="0"/>
            <a:t>yr</a:t>
          </a:r>
          <a:endParaRPr lang="en-US" dirty="0"/>
        </a:p>
      </dgm:t>
    </dgm:pt>
    <dgm:pt modelId="{1C3ED6AA-E104-45F6-8232-C88940EA8332}" type="parTrans" cxnId="{CE6D15A9-77AF-45BE-B1EE-068CC42FB041}">
      <dgm:prSet/>
      <dgm:spPr/>
      <dgm:t>
        <a:bodyPr/>
        <a:lstStyle/>
        <a:p>
          <a:endParaRPr lang="en-US"/>
        </a:p>
      </dgm:t>
    </dgm:pt>
    <dgm:pt modelId="{945E73E2-B2AA-40FF-9CE2-378B356DF25C}" type="sibTrans" cxnId="{CE6D15A9-77AF-45BE-B1EE-068CC42FB041}">
      <dgm:prSet/>
      <dgm:spPr/>
      <dgm:t>
        <a:bodyPr/>
        <a:lstStyle/>
        <a:p>
          <a:endParaRPr lang="en-US"/>
        </a:p>
      </dgm:t>
    </dgm:pt>
    <dgm:pt modelId="{9EE2C5F5-0B7C-4BA5-A632-E9B069F2E403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smtClean="0"/>
            <a:t>Societal Infrastructure</a:t>
          </a:r>
          <a:endParaRPr lang="en-US" sz="2400" dirty="0"/>
        </a:p>
      </dgm:t>
    </dgm:pt>
    <dgm:pt modelId="{909AFCB8-19CC-4C4B-B644-DFDEFB3D3755}" type="parTrans" cxnId="{AD3E2D15-5868-42C3-AA63-F9304D88FB9F}">
      <dgm:prSet/>
      <dgm:spPr/>
      <dgm:t>
        <a:bodyPr/>
        <a:lstStyle/>
        <a:p>
          <a:endParaRPr lang="en-US"/>
        </a:p>
      </dgm:t>
    </dgm:pt>
    <dgm:pt modelId="{D82F9374-E2A8-4679-A133-FB6E648A907D}" type="sibTrans" cxnId="{AD3E2D15-5868-42C3-AA63-F9304D88FB9F}">
      <dgm:prSet/>
      <dgm:spPr/>
      <dgm:t>
        <a:bodyPr/>
        <a:lstStyle/>
        <a:p>
          <a:endParaRPr lang="en-US"/>
        </a:p>
      </dgm:t>
    </dgm:pt>
    <dgm:pt modelId="{2F8AE8C6-78EE-4C90-B0C5-0455BA6E0849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marL="228600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600" dirty="0"/>
        </a:p>
      </dgm:t>
    </dgm:pt>
    <dgm:pt modelId="{334C6FA0-24B9-40F4-B167-C681C1EC6994}" type="parTrans" cxnId="{20E8ED6C-0DBB-49C5-9B02-3A2417A01462}">
      <dgm:prSet/>
      <dgm:spPr/>
      <dgm:t>
        <a:bodyPr/>
        <a:lstStyle/>
        <a:p>
          <a:endParaRPr lang="en-US"/>
        </a:p>
      </dgm:t>
    </dgm:pt>
    <dgm:pt modelId="{CDB23147-B7AA-4E3F-A94E-184BBD10916E}" type="sibTrans" cxnId="{20E8ED6C-0DBB-49C5-9B02-3A2417A01462}">
      <dgm:prSet/>
      <dgm:spPr/>
      <dgm:t>
        <a:bodyPr/>
        <a:lstStyle/>
        <a:p>
          <a:endParaRPr lang="en-US"/>
        </a:p>
      </dgm:t>
    </dgm:pt>
    <dgm:pt modelId="{173B23AE-4851-42E3-85A1-6524C3A2F37B}">
      <dgm:prSet phldrT="[Text]"/>
      <dgm:spPr/>
      <dgm:t>
        <a:bodyPr/>
        <a:lstStyle/>
        <a:p>
          <a:r>
            <a:rPr lang="en-US" dirty="0" smtClean="0"/>
            <a:t>Mid range</a:t>
          </a:r>
        </a:p>
        <a:p>
          <a:r>
            <a:rPr lang="en-US" dirty="0" smtClean="0"/>
            <a:t>1-5 </a:t>
          </a:r>
          <a:r>
            <a:rPr lang="en-US" dirty="0" err="1" smtClean="0"/>
            <a:t>yr</a:t>
          </a:r>
          <a:endParaRPr lang="en-US" dirty="0"/>
        </a:p>
      </dgm:t>
    </dgm:pt>
    <dgm:pt modelId="{940CBB28-8CDD-4E52-A21D-8FF082F827FC}" type="parTrans" cxnId="{F8C95D5C-C7EB-4C8A-8F06-580B8B000FDE}">
      <dgm:prSet/>
      <dgm:spPr/>
      <dgm:t>
        <a:bodyPr/>
        <a:lstStyle/>
        <a:p>
          <a:endParaRPr lang="en-US"/>
        </a:p>
      </dgm:t>
    </dgm:pt>
    <dgm:pt modelId="{7144B97A-4C25-4BE1-9081-C204183A60F6}" type="sibTrans" cxnId="{F8C95D5C-C7EB-4C8A-8F06-580B8B000FDE}">
      <dgm:prSet/>
      <dgm:spPr/>
      <dgm:t>
        <a:bodyPr/>
        <a:lstStyle/>
        <a:p>
          <a:endParaRPr lang="en-US"/>
        </a:p>
      </dgm:t>
    </dgm:pt>
    <dgm:pt modelId="{F93F56C5-4CB2-44AA-AB8E-E85F8C0109D6}">
      <dgm:prSet phldrT="[Text]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en-US" dirty="0" smtClean="0"/>
            <a:t>Science Infrastructure</a:t>
          </a:r>
          <a:endParaRPr lang="en-US" dirty="0"/>
        </a:p>
      </dgm:t>
    </dgm:pt>
    <dgm:pt modelId="{3E106B8E-7C1A-43BD-8295-676649D16E95}" type="parTrans" cxnId="{F0687922-61BC-4B27-B9C5-8A16240583E3}">
      <dgm:prSet/>
      <dgm:spPr/>
      <dgm:t>
        <a:bodyPr/>
        <a:lstStyle/>
        <a:p>
          <a:endParaRPr lang="en-US"/>
        </a:p>
      </dgm:t>
    </dgm:pt>
    <dgm:pt modelId="{951F8BC3-36FA-4464-89D0-0699AEC1BD7B}" type="sibTrans" cxnId="{F0687922-61BC-4B27-B9C5-8A16240583E3}">
      <dgm:prSet/>
      <dgm:spPr/>
      <dgm:t>
        <a:bodyPr/>
        <a:lstStyle/>
        <a:p>
          <a:endParaRPr lang="en-US"/>
        </a:p>
      </dgm:t>
    </dgm:pt>
    <dgm:pt modelId="{CB15CEA9-6CA6-493D-AC33-339CFE576C44}">
      <dgm:prSet phldrT="[Text]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r>
            <a:rPr lang="en-US" dirty="0" smtClean="0"/>
            <a:t>Research Community</a:t>
          </a:r>
          <a:endParaRPr lang="en-US" dirty="0"/>
        </a:p>
      </dgm:t>
    </dgm:pt>
    <dgm:pt modelId="{672CBD94-8427-4EE6-911B-AC2E36F7FF9D}" type="parTrans" cxnId="{2D5DE53D-3D18-494A-9148-7638D09C4EEE}">
      <dgm:prSet/>
      <dgm:spPr/>
      <dgm:t>
        <a:bodyPr/>
        <a:lstStyle/>
        <a:p>
          <a:endParaRPr lang="en-US"/>
        </a:p>
      </dgm:t>
    </dgm:pt>
    <dgm:pt modelId="{0BB392A5-39AB-47F0-A13D-DD21E8F0F110}" type="sibTrans" cxnId="{2D5DE53D-3D18-494A-9148-7638D09C4EEE}">
      <dgm:prSet/>
      <dgm:spPr/>
      <dgm:t>
        <a:bodyPr/>
        <a:lstStyle/>
        <a:p>
          <a:endParaRPr lang="en-US"/>
        </a:p>
      </dgm:t>
    </dgm:pt>
    <dgm:pt modelId="{AE215FFF-E533-435E-845A-046A55ECF8F9}">
      <dgm:prSet phldrT="[Text]"/>
      <dgm:spPr/>
      <dgm:t>
        <a:bodyPr/>
        <a:lstStyle/>
        <a:p>
          <a:r>
            <a:rPr lang="en-US" dirty="0" smtClean="0"/>
            <a:t>Long range</a:t>
          </a:r>
        </a:p>
        <a:p>
          <a:endParaRPr lang="en-US" dirty="0"/>
        </a:p>
      </dgm:t>
    </dgm:pt>
    <dgm:pt modelId="{462E7646-E7BE-40FD-B9F5-B8A6C995AC7F}" type="parTrans" cxnId="{15BA8A02-893A-4190-A34E-19B257090D83}">
      <dgm:prSet/>
      <dgm:spPr/>
      <dgm:t>
        <a:bodyPr/>
        <a:lstStyle/>
        <a:p>
          <a:endParaRPr lang="en-US"/>
        </a:p>
      </dgm:t>
    </dgm:pt>
    <dgm:pt modelId="{7852F73F-0D98-40E7-B05E-1EE1C6EAB473}" type="sibTrans" cxnId="{15BA8A02-893A-4190-A34E-19B257090D83}">
      <dgm:prSet/>
      <dgm:spPr/>
      <dgm:t>
        <a:bodyPr/>
        <a:lstStyle/>
        <a:p>
          <a:endParaRPr lang="en-US"/>
        </a:p>
      </dgm:t>
    </dgm:pt>
    <dgm:pt modelId="{4BF1AC74-9DE7-4F36-B2F2-62BE00515B7B}">
      <dgm:prSet phldrT="[Text]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en-US" dirty="0" smtClean="0"/>
            <a:t>Technical Infrastructure</a:t>
          </a:r>
          <a:endParaRPr lang="en-US" dirty="0"/>
        </a:p>
      </dgm:t>
    </dgm:pt>
    <dgm:pt modelId="{39E8C261-C2BD-4AFC-81A4-49670E37BA0C}" type="parTrans" cxnId="{4591113F-0397-4090-9FB5-61E241DF14A8}">
      <dgm:prSet/>
      <dgm:spPr/>
      <dgm:t>
        <a:bodyPr/>
        <a:lstStyle/>
        <a:p>
          <a:endParaRPr lang="en-US"/>
        </a:p>
      </dgm:t>
    </dgm:pt>
    <dgm:pt modelId="{F8410F2B-C7C7-4758-952A-C43265CD5060}" type="sibTrans" cxnId="{4591113F-0397-4090-9FB5-61E241DF14A8}">
      <dgm:prSet/>
      <dgm:spPr/>
      <dgm:t>
        <a:bodyPr/>
        <a:lstStyle/>
        <a:p>
          <a:endParaRPr lang="en-US"/>
        </a:p>
      </dgm:t>
    </dgm:pt>
    <dgm:pt modelId="{A789EA17-F1E6-4E31-800A-CE742D70AF49}">
      <dgm:prSet phldrT="[Text]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r>
            <a:rPr lang="en-US" dirty="0" smtClean="0"/>
            <a:t>Space Agencies</a:t>
          </a:r>
          <a:endParaRPr lang="en-US" dirty="0"/>
        </a:p>
      </dgm:t>
    </dgm:pt>
    <dgm:pt modelId="{33CE8C5B-4B62-4B1D-AB68-FC892A2BA0D6}" type="parTrans" cxnId="{D58C4EDA-3DC0-41CE-A29A-ABB52AC45C6C}">
      <dgm:prSet/>
      <dgm:spPr/>
      <dgm:t>
        <a:bodyPr/>
        <a:lstStyle/>
        <a:p>
          <a:endParaRPr lang="en-US"/>
        </a:p>
      </dgm:t>
    </dgm:pt>
    <dgm:pt modelId="{B7408E4C-29BE-4252-BC91-9A31D40AD1FA}" type="sibTrans" cxnId="{D58C4EDA-3DC0-41CE-A29A-ABB52AC45C6C}">
      <dgm:prSet/>
      <dgm:spPr/>
      <dgm:t>
        <a:bodyPr/>
        <a:lstStyle/>
        <a:p>
          <a:endParaRPr lang="en-US"/>
        </a:p>
      </dgm:t>
    </dgm:pt>
    <dgm:pt modelId="{F0C9436E-B741-44E3-A8D3-A5A433C85CCD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smtClean="0"/>
            <a:t>End Users</a:t>
          </a:r>
          <a:endParaRPr lang="en-US" sz="2400" dirty="0"/>
        </a:p>
      </dgm:t>
    </dgm:pt>
    <dgm:pt modelId="{5B3AA209-53E9-40D1-8172-33755CBAE63D}" type="parTrans" cxnId="{07DC3E95-6BC4-4C3A-9A1E-F4A2114042C9}">
      <dgm:prSet/>
      <dgm:spPr/>
      <dgm:t>
        <a:bodyPr/>
        <a:lstStyle/>
        <a:p>
          <a:endParaRPr lang="en-US"/>
        </a:p>
      </dgm:t>
    </dgm:pt>
    <dgm:pt modelId="{6F95F3C5-B11E-4764-9631-CEBD21D11C70}" type="sibTrans" cxnId="{07DC3E95-6BC4-4C3A-9A1E-F4A2114042C9}">
      <dgm:prSet/>
      <dgm:spPr/>
      <dgm:t>
        <a:bodyPr/>
        <a:lstStyle/>
        <a:p>
          <a:endParaRPr lang="en-US"/>
        </a:p>
      </dgm:t>
    </dgm:pt>
    <dgm:pt modelId="{41BFAF9A-C583-4183-A4FB-1A0D3CB92F17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 dirty="0"/>
        </a:p>
      </dgm:t>
    </dgm:pt>
    <dgm:pt modelId="{DF6B9AB0-AF66-4DBA-B0B1-900D5F282EDD}" type="parTrans" cxnId="{70E43458-A74E-4536-B9C1-464AED15B65A}">
      <dgm:prSet/>
      <dgm:spPr/>
      <dgm:t>
        <a:bodyPr/>
        <a:lstStyle/>
        <a:p>
          <a:endParaRPr lang="en-US"/>
        </a:p>
      </dgm:t>
    </dgm:pt>
    <dgm:pt modelId="{5EB38741-0E50-4761-9231-3A0D871921C3}" type="sibTrans" cxnId="{70E43458-A74E-4536-B9C1-464AED15B65A}">
      <dgm:prSet/>
      <dgm:spPr/>
      <dgm:t>
        <a:bodyPr/>
        <a:lstStyle/>
        <a:p>
          <a:endParaRPr lang="en-US"/>
        </a:p>
      </dgm:t>
    </dgm:pt>
    <dgm:pt modelId="{93F4B41F-331B-4589-A03D-1C103664018F}" type="pres">
      <dgm:prSet presAssocID="{2613186D-973B-4575-9907-F22C3B2152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10D524-AE8A-486F-AD50-0991E451A7F2}" type="pres">
      <dgm:prSet presAssocID="{772D8FAB-2541-4600-AF8E-9DA1C4712BA2}" presName="composite" presStyleCnt="0"/>
      <dgm:spPr/>
    </dgm:pt>
    <dgm:pt modelId="{25AC4C55-FFA2-4327-9931-74452304AB6B}" type="pres">
      <dgm:prSet presAssocID="{772D8FAB-2541-4600-AF8E-9DA1C4712BA2}" presName="parentText" presStyleLbl="alignNode1" presStyleIdx="0" presStyleCnt="3" custLinFactNeighborX="0" custLinFactNeighborY="-7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3EA825-C9AC-4D46-8168-0C256B9C928A}" type="pres">
      <dgm:prSet presAssocID="{772D8FAB-2541-4600-AF8E-9DA1C4712BA2}" presName="descendantText" presStyleLbl="alignAcc1" presStyleIdx="0" presStyleCnt="3" custLinFactNeighborY="-1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BED48C-B215-44FC-9B9F-117367B35862}" type="pres">
      <dgm:prSet presAssocID="{945E73E2-B2AA-40FF-9CE2-378B356DF25C}" presName="sp" presStyleCnt="0"/>
      <dgm:spPr/>
    </dgm:pt>
    <dgm:pt modelId="{35BDC359-2D66-462D-85F9-26504B94B124}" type="pres">
      <dgm:prSet presAssocID="{173B23AE-4851-42E3-85A1-6524C3A2F37B}" presName="composite" presStyleCnt="0"/>
      <dgm:spPr/>
    </dgm:pt>
    <dgm:pt modelId="{EE053BD2-46C1-49B5-B47F-EFA24A2008AA}" type="pres">
      <dgm:prSet presAssocID="{173B23AE-4851-42E3-85A1-6524C3A2F37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116C6-92CB-4C42-AF61-8EBC0FD29030}" type="pres">
      <dgm:prSet presAssocID="{173B23AE-4851-42E3-85A1-6524C3A2F37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6F4BF8-4C34-4057-AA66-9E7AE0BDE954}" type="pres">
      <dgm:prSet presAssocID="{7144B97A-4C25-4BE1-9081-C204183A60F6}" presName="sp" presStyleCnt="0"/>
      <dgm:spPr/>
    </dgm:pt>
    <dgm:pt modelId="{D9B029BF-5D70-4318-93F8-7A50243C06AC}" type="pres">
      <dgm:prSet presAssocID="{AE215FFF-E533-435E-845A-046A55ECF8F9}" presName="composite" presStyleCnt="0"/>
      <dgm:spPr/>
    </dgm:pt>
    <dgm:pt modelId="{A10F7277-67A0-4091-AB5D-519E4CEF0FB3}" type="pres">
      <dgm:prSet presAssocID="{AE215FFF-E533-435E-845A-046A55ECF8F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BCB313-1CFB-46AF-B594-7F5327B191BF}" type="pres">
      <dgm:prSet presAssocID="{AE215FFF-E533-435E-845A-046A55ECF8F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BA8A02-893A-4190-A34E-19B257090D83}" srcId="{2613186D-973B-4575-9907-F22C3B2152C5}" destId="{AE215FFF-E533-435E-845A-046A55ECF8F9}" srcOrd="2" destOrd="0" parTransId="{462E7646-E7BE-40FD-B9F5-B8A6C995AC7F}" sibTransId="{7852F73F-0D98-40E7-B05E-1EE1C6EAB473}"/>
    <dgm:cxn modelId="{944771B7-5F0E-40C4-9B2F-580B696B203E}" type="presOf" srcId="{9EE2C5F5-0B7C-4BA5-A632-E9B069F2E403}" destId="{993EA825-C9AC-4D46-8168-0C256B9C928A}" srcOrd="0" destOrd="1" presId="urn:microsoft.com/office/officeart/2005/8/layout/chevron2"/>
    <dgm:cxn modelId="{D58C4EDA-3DC0-41CE-A29A-ABB52AC45C6C}" srcId="{AE215FFF-E533-435E-845A-046A55ECF8F9}" destId="{A789EA17-F1E6-4E31-800A-CE742D70AF49}" srcOrd="1" destOrd="0" parTransId="{33CE8C5B-4B62-4B1D-AB68-FC892A2BA0D6}" sibTransId="{B7408E4C-29BE-4252-BC91-9A31D40AD1FA}"/>
    <dgm:cxn modelId="{20E8ED6C-0DBB-49C5-9B02-3A2417A01462}" srcId="{772D8FAB-2541-4600-AF8E-9DA1C4712BA2}" destId="{2F8AE8C6-78EE-4C90-B0C5-0455BA6E0849}" srcOrd="3" destOrd="0" parTransId="{334C6FA0-24B9-40F4-B167-C681C1EC6994}" sibTransId="{CDB23147-B7AA-4E3F-A94E-184BBD10916E}"/>
    <dgm:cxn modelId="{07DC3E95-6BC4-4C3A-9A1E-F4A2114042C9}" srcId="{772D8FAB-2541-4600-AF8E-9DA1C4712BA2}" destId="{F0C9436E-B741-44E3-A8D3-A5A433C85CCD}" srcOrd="2" destOrd="0" parTransId="{5B3AA209-53E9-40D1-8172-33755CBAE63D}" sibTransId="{6F95F3C5-B11E-4764-9631-CEBD21D11C70}"/>
    <dgm:cxn modelId="{897611E2-B940-4135-843F-F57300242122}" type="presOf" srcId="{CB15CEA9-6CA6-493D-AC33-339CFE576C44}" destId="{ED0116C6-92CB-4C42-AF61-8EBC0FD29030}" srcOrd="0" destOrd="1" presId="urn:microsoft.com/office/officeart/2005/8/layout/chevron2"/>
    <dgm:cxn modelId="{AA2103FB-C322-4B40-AB57-A1937EDD6FCF}" type="presOf" srcId="{4BF1AC74-9DE7-4F36-B2F2-62BE00515B7B}" destId="{91BCB313-1CFB-46AF-B594-7F5327B191BF}" srcOrd="0" destOrd="0" presId="urn:microsoft.com/office/officeart/2005/8/layout/chevron2"/>
    <dgm:cxn modelId="{2D5DE53D-3D18-494A-9148-7638D09C4EEE}" srcId="{173B23AE-4851-42E3-85A1-6524C3A2F37B}" destId="{CB15CEA9-6CA6-493D-AC33-339CFE576C44}" srcOrd="1" destOrd="0" parTransId="{672CBD94-8427-4EE6-911B-AC2E36F7FF9D}" sibTransId="{0BB392A5-39AB-47F0-A13D-DD21E8F0F110}"/>
    <dgm:cxn modelId="{4F527137-6CAF-49F4-88B4-4784717CBE51}" type="presOf" srcId="{2F8AE8C6-78EE-4C90-B0C5-0455BA6E0849}" destId="{993EA825-C9AC-4D46-8168-0C256B9C928A}" srcOrd="0" destOrd="3" presId="urn:microsoft.com/office/officeart/2005/8/layout/chevron2"/>
    <dgm:cxn modelId="{2515C1AA-D919-43AC-9DEC-A8D75BA48DED}" type="presOf" srcId="{772D8FAB-2541-4600-AF8E-9DA1C4712BA2}" destId="{25AC4C55-FFA2-4327-9931-74452304AB6B}" srcOrd="0" destOrd="0" presId="urn:microsoft.com/office/officeart/2005/8/layout/chevron2"/>
    <dgm:cxn modelId="{A9897CCD-5BE1-4E69-A19F-43D7881BE49C}" type="presOf" srcId="{41BFAF9A-C583-4183-A4FB-1A0D3CB92F17}" destId="{993EA825-C9AC-4D46-8168-0C256B9C928A}" srcOrd="0" destOrd="0" presId="urn:microsoft.com/office/officeart/2005/8/layout/chevron2"/>
    <dgm:cxn modelId="{AAD1BDF7-1201-4D4A-9B25-15263A7E516E}" type="presOf" srcId="{F93F56C5-4CB2-44AA-AB8E-E85F8C0109D6}" destId="{ED0116C6-92CB-4C42-AF61-8EBC0FD29030}" srcOrd="0" destOrd="0" presId="urn:microsoft.com/office/officeart/2005/8/layout/chevron2"/>
    <dgm:cxn modelId="{CE6D15A9-77AF-45BE-B1EE-068CC42FB041}" srcId="{2613186D-973B-4575-9907-F22C3B2152C5}" destId="{772D8FAB-2541-4600-AF8E-9DA1C4712BA2}" srcOrd="0" destOrd="0" parTransId="{1C3ED6AA-E104-45F6-8232-C88940EA8332}" sibTransId="{945E73E2-B2AA-40FF-9CE2-378B356DF25C}"/>
    <dgm:cxn modelId="{FAD2EA0B-581E-463B-90A8-C53145169421}" type="presOf" srcId="{2613186D-973B-4575-9907-F22C3B2152C5}" destId="{93F4B41F-331B-4589-A03D-1C103664018F}" srcOrd="0" destOrd="0" presId="urn:microsoft.com/office/officeart/2005/8/layout/chevron2"/>
    <dgm:cxn modelId="{E9EBA1FE-81C1-48CD-B067-24F54044FB52}" type="presOf" srcId="{A789EA17-F1E6-4E31-800A-CE742D70AF49}" destId="{91BCB313-1CFB-46AF-B594-7F5327B191BF}" srcOrd="0" destOrd="1" presId="urn:microsoft.com/office/officeart/2005/8/layout/chevron2"/>
    <dgm:cxn modelId="{70E43458-A74E-4536-B9C1-464AED15B65A}" srcId="{772D8FAB-2541-4600-AF8E-9DA1C4712BA2}" destId="{41BFAF9A-C583-4183-A4FB-1A0D3CB92F17}" srcOrd="0" destOrd="0" parTransId="{DF6B9AB0-AF66-4DBA-B0B1-900D5F282EDD}" sibTransId="{5EB38741-0E50-4761-9231-3A0D871921C3}"/>
    <dgm:cxn modelId="{74EEE68E-BC62-41F1-AB5D-BA53E1600503}" type="presOf" srcId="{AE215FFF-E533-435E-845A-046A55ECF8F9}" destId="{A10F7277-67A0-4091-AB5D-519E4CEF0FB3}" srcOrd="0" destOrd="0" presId="urn:microsoft.com/office/officeart/2005/8/layout/chevron2"/>
    <dgm:cxn modelId="{4591113F-0397-4090-9FB5-61E241DF14A8}" srcId="{AE215FFF-E533-435E-845A-046A55ECF8F9}" destId="{4BF1AC74-9DE7-4F36-B2F2-62BE00515B7B}" srcOrd="0" destOrd="0" parTransId="{39E8C261-C2BD-4AFC-81A4-49670E37BA0C}" sibTransId="{F8410F2B-C7C7-4758-952A-C43265CD5060}"/>
    <dgm:cxn modelId="{89F5058D-5945-420C-9D98-9C3736DE883F}" type="presOf" srcId="{173B23AE-4851-42E3-85A1-6524C3A2F37B}" destId="{EE053BD2-46C1-49B5-B47F-EFA24A2008AA}" srcOrd="0" destOrd="0" presId="urn:microsoft.com/office/officeart/2005/8/layout/chevron2"/>
    <dgm:cxn modelId="{F0687922-61BC-4B27-B9C5-8A16240583E3}" srcId="{173B23AE-4851-42E3-85A1-6524C3A2F37B}" destId="{F93F56C5-4CB2-44AA-AB8E-E85F8C0109D6}" srcOrd="0" destOrd="0" parTransId="{3E106B8E-7C1A-43BD-8295-676649D16E95}" sibTransId="{951F8BC3-36FA-4464-89D0-0699AEC1BD7B}"/>
    <dgm:cxn modelId="{520CD7D3-663C-45D9-BACB-2D1BF1D18EE2}" type="presOf" srcId="{F0C9436E-B741-44E3-A8D3-A5A433C85CCD}" destId="{993EA825-C9AC-4D46-8168-0C256B9C928A}" srcOrd="0" destOrd="2" presId="urn:microsoft.com/office/officeart/2005/8/layout/chevron2"/>
    <dgm:cxn modelId="{AD3E2D15-5868-42C3-AA63-F9304D88FB9F}" srcId="{772D8FAB-2541-4600-AF8E-9DA1C4712BA2}" destId="{9EE2C5F5-0B7C-4BA5-A632-E9B069F2E403}" srcOrd="1" destOrd="0" parTransId="{909AFCB8-19CC-4C4B-B644-DFDEFB3D3755}" sibTransId="{D82F9374-E2A8-4679-A133-FB6E648A907D}"/>
    <dgm:cxn modelId="{F8C95D5C-C7EB-4C8A-8F06-580B8B000FDE}" srcId="{2613186D-973B-4575-9907-F22C3B2152C5}" destId="{173B23AE-4851-42E3-85A1-6524C3A2F37B}" srcOrd="1" destOrd="0" parTransId="{940CBB28-8CDD-4E52-A21D-8FF082F827FC}" sibTransId="{7144B97A-4C25-4BE1-9081-C204183A60F6}"/>
    <dgm:cxn modelId="{19AA8CC2-7822-4AB4-921F-5A72FE4D6267}" type="presParOf" srcId="{93F4B41F-331B-4589-A03D-1C103664018F}" destId="{3310D524-AE8A-486F-AD50-0991E451A7F2}" srcOrd="0" destOrd="0" presId="urn:microsoft.com/office/officeart/2005/8/layout/chevron2"/>
    <dgm:cxn modelId="{C2F11F64-B641-4A9E-B2B3-2CC9BE9A6FF6}" type="presParOf" srcId="{3310D524-AE8A-486F-AD50-0991E451A7F2}" destId="{25AC4C55-FFA2-4327-9931-74452304AB6B}" srcOrd="0" destOrd="0" presId="urn:microsoft.com/office/officeart/2005/8/layout/chevron2"/>
    <dgm:cxn modelId="{7DD22672-55BD-4618-A9FB-AA90D967D72F}" type="presParOf" srcId="{3310D524-AE8A-486F-AD50-0991E451A7F2}" destId="{993EA825-C9AC-4D46-8168-0C256B9C928A}" srcOrd="1" destOrd="0" presId="urn:microsoft.com/office/officeart/2005/8/layout/chevron2"/>
    <dgm:cxn modelId="{26FA9973-F1C8-4258-8DA0-BB879EA760EE}" type="presParOf" srcId="{93F4B41F-331B-4589-A03D-1C103664018F}" destId="{D0BED48C-B215-44FC-9B9F-117367B35862}" srcOrd="1" destOrd="0" presId="urn:microsoft.com/office/officeart/2005/8/layout/chevron2"/>
    <dgm:cxn modelId="{2F822FE1-67E0-4848-9E2D-7789B5C2F221}" type="presParOf" srcId="{93F4B41F-331B-4589-A03D-1C103664018F}" destId="{35BDC359-2D66-462D-85F9-26504B94B124}" srcOrd="2" destOrd="0" presId="urn:microsoft.com/office/officeart/2005/8/layout/chevron2"/>
    <dgm:cxn modelId="{2AEAF017-1FC0-4369-BA38-BF2F1C821F25}" type="presParOf" srcId="{35BDC359-2D66-462D-85F9-26504B94B124}" destId="{EE053BD2-46C1-49B5-B47F-EFA24A2008AA}" srcOrd="0" destOrd="0" presId="urn:microsoft.com/office/officeart/2005/8/layout/chevron2"/>
    <dgm:cxn modelId="{837484A1-9F99-4C98-96AB-DA9FD161477A}" type="presParOf" srcId="{35BDC359-2D66-462D-85F9-26504B94B124}" destId="{ED0116C6-92CB-4C42-AF61-8EBC0FD29030}" srcOrd="1" destOrd="0" presId="urn:microsoft.com/office/officeart/2005/8/layout/chevron2"/>
    <dgm:cxn modelId="{D7DFF501-CCD0-445C-A937-D275558A3F17}" type="presParOf" srcId="{93F4B41F-331B-4589-A03D-1C103664018F}" destId="{EC6F4BF8-4C34-4057-AA66-9E7AE0BDE954}" srcOrd="3" destOrd="0" presId="urn:microsoft.com/office/officeart/2005/8/layout/chevron2"/>
    <dgm:cxn modelId="{35F86D0E-998D-46AD-84D6-E231791F80DC}" type="presParOf" srcId="{93F4B41F-331B-4589-A03D-1C103664018F}" destId="{D9B029BF-5D70-4318-93F8-7A50243C06AC}" srcOrd="4" destOrd="0" presId="urn:microsoft.com/office/officeart/2005/8/layout/chevron2"/>
    <dgm:cxn modelId="{E43F5818-9E62-448C-9FAB-0011B9D0BD2A}" type="presParOf" srcId="{D9B029BF-5D70-4318-93F8-7A50243C06AC}" destId="{A10F7277-67A0-4091-AB5D-519E4CEF0FB3}" srcOrd="0" destOrd="0" presId="urn:microsoft.com/office/officeart/2005/8/layout/chevron2"/>
    <dgm:cxn modelId="{82FDA8E4-7E14-4C42-AEB6-F5EBB1966FF4}" type="presParOf" srcId="{D9B029BF-5D70-4318-93F8-7A50243C06AC}" destId="{91BCB313-1CFB-46AF-B594-7F5327B191B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176DF-B8C8-4E6D-91DB-E0BD2A2412EA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B20AA-7476-48EE-AB42-B23BB0549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24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3157F-CE7C-49FC-BA72-440AFCFFEFD2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4B5FB-B35C-451A-AD1D-D3E150B5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95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4B5FB-B35C-451A-AD1D-D3E150B5FB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85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4B5FB-B35C-451A-AD1D-D3E150B5FB3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81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5AC1D68-E38C-4AE1-9FB2-5956CBC05463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0E9E74-AE9E-4A69-B263-53F2E7E28DB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1D68-E38C-4AE1-9FB2-5956CBC05463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E9E74-AE9E-4A69-B263-53F2E7E28D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5AC1D68-E38C-4AE1-9FB2-5956CBC05463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90E9E74-AE9E-4A69-B263-53F2E7E28DB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158-0CE9-4349-B3F5-2F2E57F0D0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9CC6-7B72-4137-928D-D85C24DCBB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07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158-0CE9-4349-B3F5-2F2E57F0D0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9CC6-7B72-4137-928D-D85C24DCBB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37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158-0CE9-4349-B3F5-2F2E57F0D0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9CC6-7B72-4137-928D-D85C24DCBB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35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158-0CE9-4349-B3F5-2F2E57F0D0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9CC6-7B72-4137-928D-D85C24DCBB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721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158-0CE9-4349-B3F5-2F2E57F0D0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9CC6-7B72-4137-928D-D85C24DCBB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973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158-0CE9-4349-B3F5-2F2E57F0D0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9CC6-7B72-4137-928D-D85C24DCBB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85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158-0CE9-4349-B3F5-2F2E57F0D0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9CC6-7B72-4137-928D-D85C24DCBB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96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158-0CE9-4349-B3F5-2F2E57F0D0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9CC6-7B72-4137-928D-D85C24DCBB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005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1D68-E38C-4AE1-9FB2-5956CBC05463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0E9E74-AE9E-4A69-B263-53F2E7E28D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158-0CE9-4349-B3F5-2F2E57F0D0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9CC6-7B72-4137-928D-D85C24DCBB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824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158-0CE9-4349-B3F5-2F2E57F0D0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9CC6-7B72-4137-928D-D85C24DCBB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82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158-0CE9-4349-B3F5-2F2E57F0D0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9CC6-7B72-4137-928D-D85C24DCBB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427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1D68-E38C-4AE1-9FB2-5956CBC05463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90E9E74-AE9E-4A69-B263-53F2E7E28DB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5AC1D68-E38C-4AE1-9FB2-5956CBC05463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90E9E74-AE9E-4A69-B263-53F2E7E28DB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5AC1D68-E38C-4AE1-9FB2-5956CBC05463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90E9E74-AE9E-4A69-B263-53F2E7E28DB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1D68-E38C-4AE1-9FB2-5956CBC05463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0E9E74-AE9E-4A69-B263-53F2E7E28D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1D68-E38C-4AE1-9FB2-5956CBC05463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0E9E74-AE9E-4A69-B263-53F2E7E28D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1D68-E38C-4AE1-9FB2-5956CBC05463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0E9E74-AE9E-4A69-B263-53F2E7E28DB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5AC1D68-E38C-4AE1-9FB2-5956CBC05463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90E9E74-AE9E-4A69-B263-53F2E7E28DB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60000"/>
                <a:lumOff val="40000"/>
              </a:schemeClr>
            </a:gs>
            <a:gs pos="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48C87CE-9C39-49F1-B6E5-0CD7A2DFA676}" type="datetimeFigureOut">
              <a:rPr lang="en-US" smtClean="0">
                <a:solidFill>
                  <a:srgbClr val="073E87"/>
                </a:solidFill>
              </a:rPr>
              <a:pPr/>
              <a:t>3/1/2016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08D05C4-57E0-4CBB-B35B-6343869FD368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60000"/>
                <a:lumOff val="40000"/>
              </a:schemeClr>
            </a:gs>
            <a:gs pos="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0" y="0"/>
            <a:ext cx="9144000" cy="6858000"/>
          </a:xfrm>
          <a:prstGeom prst="rect">
            <a:avLst/>
          </a:prstGeom>
          <a:gradFill>
            <a:gsLst>
              <a:gs pos="57054">
                <a:srgbClr val="EEEEEE"/>
              </a:gs>
              <a:gs pos="0">
                <a:schemeClr val="bg1"/>
              </a:gs>
              <a:gs pos="74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64158-0CE9-4349-B3F5-2F2E57F0D0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59CC6-7B72-4137-928D-D85C24DCBB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25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i4nprHppbLAhVG1CYKHXjXAfwQjRwIBw&amp;url=http://dnr.wi.gov/wnrmag/2013/02/loon.htm&amp;bvm=bv.115339255,d.dmo&amp;psig=AFQjCNFiI_qMaUoxUkN4NtEUiDwWPB8pNQ&amp;ust=145660605013781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n4ZGLuJbLAhWBWSYKHQFtDQEQjRwIBw&amp;url=http://start.org/category/news/page/2&amp;psig=AFQjCNFtEWSDIy48rjUN0gyskx_UvocZ-Q&amp;ust=1456610758080709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/url?sa=i&amp;rct=j&amp;q=&amp;esrc=s&amp;source=images&amp;cd=&amp;cad=rja&amp;uact=8&amp;ved=0ahUKEwjAqYGlwJnLAhWEdR4KHSMOCkAQjRwIBw&amp;url=http://www.huffingtonpost.com/pam-oconnor/mayors-challenge-santa-mo_b_2711428.html&amp;psig=AFQjCNHfVmJ97F2M0iryVBwqFy8NJSv_2Q&amp;ust=1456716036506323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image" Target="../media/image6.emf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61" Type="http://schemas.openxmlformats.org/officeDocument/2006/relationships/tags" Target="../tags/tag61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slideLayout" Target="../slideLayouts/slideLayout18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1" Type="http://schemas.openxmlformats.org/officeDocument/2006/relationships/tags" Target="../tags/tag1.xml"/><Relationship Id="rId6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98.xml"/><Relationship Id="rId21" Type="http://schemas.openxmlformats.org/officeDocument/2006/relationships/tags" Target="../tags/tag93.xml"/><Relationship Id="rId42" Type="http://schemas.openxmlformats.org/officeDocument/2006/relationships/tags" Target="../tags/tag114.xml"/><Relationship Id="rId47" Type="http://schemas.openxmlformats.org/officeDocument/2006/relationships/tags" Target="../tags/tag119.xml"/><Relationship Id="rId63" Type="http://schemas.openxmlformats.org/officeDocument/2006/relationships/tags" Target="../tags/tag135.xml"/><Relationship Id="rId68" Type="http://schemas.openxmlformats.org/officeDocument/2006/relationships/tags" Target="../tags/tag140.xml"/><Relationship Id="rId84" Type="http://schemas.openxmlformats.org/officeDocument/2006/relationships/tags" Target="../tags/tag156.xml"/><Relationship Id="rId89" Type="http://schemas.openxmlformats.org/officeDocument/2006/relationships/tags" Target="../tags/tag161.xml"/><Relationship Id="rId112" Type="http://schemas.openxmlformats.org/officeDocument/2006/relationships/tags" Target="../tags/tag184.xml"/><Relationship Id="rId16" Type="http://schemas.openxmlformats.org/officeDocument/2006/relationships/tags" Target="../tags/tag88.xml"/><Relationship Id="rId107" Type="http://schemas.openxmlformats.org/officeDocument/2006/relationships/tags" Target="../tags/tag179.xml"/><Relationship Id="rId11" Type="http://schemas.openxmlformats.org/officeDocument/2006/relationships/tags" Target="../tags/tag83.xml"/><Relationship Id="rId24" Type="http://schemas.openxmlformats.org/officeDocument/2006/relationships/tags" Target="../tags/tag96.xml"/><Relationship Id="rId32" Type="http://schemas.openxmlformats.org/officeDocument/2006/relationships/tags" Target="../tags/tag104.xml"/><Relationship Id="rId37" Type="http://schemas.openxmlformats.org/officeDocument/2006/relationships/tags" Target="../tags/tag109.xml"/><Relationship Id="rId40" Type="http://schemas.openxmlformats.org/officeDocument/2006/relationships/tags" Target="../tags/tag112.xml"/><Relationship Id="rId45" Type="http://schemas.openxmlformats.org/officeDocument/2006/relationships/tags" Target="../tags/tag117.xml"/><Relationship Id="rId53" Type="http://schemas.openxmlformats.org/officeDocument/2006/relationships/tags" Target="../tags/tag125.xml"/><Relationship Id="rId58" Type="http://schemas.openxmlformats.org/officeDocument/2006/relationships/tags" Target="../tags/tag130.xml"/><Relationship Id="rId66" Type="http://schemas.openxmlformats.org/officeDocument/2006/relationships/tags" Target="../tags/tag138.xml"/><Relationship Id="rId74" Type="http://schemas.openxmlformats.org/officeDocument/2006/relationships/tags" Target="../tags/tag146.xml"/><Relationship Id="rId79" Type="http://schemas.openxmlformats.org/officeDocument/2006/relationships/tags" Target="../tags/tag151.xml"/><Relationship Id="rId87" Type="http://schemas.openxmlformats.org/officeDocument/2006/relationships/tags" Target="../tags/tag159.xml"/><Relationship Id="rId102" Type="http://schemas.openxmlformats.org/officeDocument/2006/relationships/tags" Target="../tags/tag174.xml"/><Relationship Id="rId110" Type="http://schemas.openxmlformats.org/officeDocument/2006/relationships/tags" Target="../tags/tag182.xml"/><Relationship Id="rId115" Type="http://schemas.openxmlformats.org/officeDocument/2006/relationships/slideLayout" Target="../slideLayouts/slideLayout18.xml"/><Relationship Id="rId5" Type="http://schemas.openxmlformats.org/officeDocument/2006/relationships/tags" Target="../tags/tag77.xml"/><Relationship Id="rId61" Type="http://schemas.openxmlformats.org/officeDocument/2006/relationships/tags" Target="../tags/tag133.xml"/><Relationship Id="rId82" Type="http://schemas.openxmlformats.org/officeDocument/2006/relationships/tags" Target="../tags/tag154.xml"/><Relationship Id="rId90" Type="http://schemas.openxmlformats.org/officeDocument/2006/relationships/tags" Target="../tags/tag162.xml"/><Relationship Id="rId95" Type="http://schemas.openxmlformats.org/officeDocument/2006/relationships/tags" Target="../tags/tag167.xml"/><Relationship Id="rId19" Type="http://schemas.openxmlformats.org/officeDocument/2006/relationships/tags" Target="../tags/tag91.xml"/><Relationship Id="rId14" Type="http://schemas.openxmlformats.org/officeDocument/2006/relationships/tags" Target="../tags/tag86.xml"/><Relationship Id="rId22" Type="http://schemas.openxmlformats.org/officeDocument/2006/relationships/tags" Target="../tags/tag94.xml"/><Relationship Id="rId27" Type="http://schemas.openxmlformats.org/officeDocument/2006/relationships/tags" Target="../tags/tag99.xml"/><Relationship Id="rId30" Type="http://schemas.openxmlformats.org/officeDocument/2006/relationships/tags" Target="../tags/tag102.xml"/><Relationship Id="rId35" Type="http://schemas.openxmlformats.org/officeDocument/2006/relationships/tags" Target="../tags/tag107.xml"/><Relationship Id="rId43" Type="http://schemas.openxmlformats.org/officeDocument/2006/relationships/tags" Target="../tags/tag115.xml"/><Relationship Id="rId48" Type="http://schemas.openxmlformats.org/officeDocument/2006/relationships/tags" Target="../tags/tag120.xml"/><Relationship Id="rId56" Type="http://schemas.openxmlformats.org/officeDocument/2006/relationships/tags" Target="../tags/tag128.xml"/><Relationship Id="rId64" Type="http://schemas.openxmlformats.org/officeDocument/2006/relationships/tags" Target="../tags/tag136.xml"/><Relationship Id="rId69" Type="http://schemas.openxmlformats.org/officeDocument/2006/relationships/tags" Target="../tags/tag141.xml"/><Relationship Id="rId77" Type="http://schemas.openxmlformats.org/officeDocument/2006/relationships/tags" Target="../tags/tag149.xml"/><Relationship Id="rId100" Type="http://schemas.openxmlformats.org/officeDocument/2006/relationships/tags" Target="../tags/tag172.xml"/><Relationship Id="rId105" Type="http://schemas.openxmlformats.org/officeDocument/2006/relationships/tags" Target="../tags/tag177.xml"/><Relationship Id="rId113" Type="http://schemas.openxmlformats.org/officeDocument/2006/relationships/tags" Target="../tags/tag185.xml"/><Relationship Id="rId8" Type="http://schemas.openxmlformats.org/officeDocument/2006/relationships/tags" Target="../tags/tag80.xml"/><Relationship Id="rId51" Type="http://schemas.openxmlformats.org/officeDocument/2006/relationships/tags" Target="../tags/tag123.xml"/><Relationship Id="rId72" Type="http://schemas.openxmlformats.org/officeDocument/2006/relationships/tags" Target="../tags/tag144.xml"/><Relationship Id="rId80" Type="http://schemas.openxmlformats.org/officeDocument/2006/relationships/tags" Target="../tags/tag152.xml"/><Relationship Id="rId85" Type="http://schemas.openxmlformats.org/officeDocument/2006/relationships/tags" Target="../tags/tag157.xml"/><Relationship Id="rId93" Type="http://schemas.openxmlformats.org/officeDocument/2006/relationships/tags" Target="../tags/tag165.xml"/><Relationship Id="rId98" Type="http://schemas.openxmlformats.org/officeDocument/2006/relationships/tags" Target="../tags/tag170.xml"/><Relationship Id="rId3" Type="http://schemas.openxmlformats.org/officeDocument/2006/relationships/tags" Target="../tags/tag75.xml"/><Relationship Id="rId12" Type="http://schemas.openxmlformats.org/officeDocument/2006/relationships/tags" Target="../tags/tag84.xml"/><Relationship Id="rId17" Type="http://schemas.openxmlformats.org/officeDocument/2006/relationships/tags" Target="../tags/tag89.xml"/><Relationship Id="rId25" Type="http://schemas.openxmlformats.org/officeDocument/2006/relationships/tags" Target="../tags/tag97.xml"/><Relationship Id="rId33" Type="http://schemas.openxmlformats.org/officeDocument/2006/relationships/tags" Target="../tags/tag105.xml"/><Relationship Id="rId38" Type="http://schemas.openxmlformats.org/officeDocument/2006/relationships/tags" Target="../tags/tag110.xml"/><Relationship Id="rId46" Type="http://schemas.openxmlformats.org/officeDocument/2006/relationships/tags" Target="../tags/tag118.xml"/><Relationship Id="rId59" Type="http://schemas.openxmlformats.org/officeDocument/2006/relationships/tags" Target="../tags/tag131.xml"/><Relationship Id="rId67" Type="http://schemas.openxmlformats.org/officeDocument/2006/relationships/tags" Target="../tags/tag139.xml"/><Relationship Id="rId103" Type="http://schemas.openxmlformats.org/officeDocument/2006/relationships/tags" Target="../tags/tag175.xml"/><Relationship Id="rId108" Type="http://schemas.openxmlformats.org/officeDocument/2006/relationships/tags" Target="../tags/tag180.xml"/><Relationship Id="rId20" Type="http://schemas.openxmlformats.org/officeDocument/2006/relationships/tags" Target="../tags/tag92.xml"/><Relationship Id="rId41" Type="http://schemas.openxmlformats.org/officeDocument/2006/relationships/tags" Target="../tags/tag113.xml"/><Relationship Id="rId54" Type="http://schemas.openxmlformats.org/officeDocument/2006/relationships/tags" Target="../tags/tag126.xml"/><Relationship Id="rId62" Type="http://schemas.openxmlformats.org/officeDocument/2006/relationships/tags" Target="../tags/tag134.xml"/><Relationship Id="rId70" Type="http://schemas.openxmlformats.org/officeDocument/2006/relationships/tags" Target="../tags/tag142.xml"/><Relationship Id="rId75" Type="http://schemas.openxmlformats.org/officeDocument/2006/relationships/tags" Target="../tags/tag147.xml"/><Relationship Id="rId83" Type="http://schemas.openxmlformats.org/officeDocument/2006/relationships/tags" Target="../tags/tag155.xml"/><Relationship Id="rId88" Type="http://schemas.openxmlformats.org/officeDocument/2006/relationships/tags" Target="../tags/tag160.xml"/><Relationship Id="rId91" Type="http://schemas.openxmlformats.org/officeDocument/2006/relationships/tags" Target="../tags/tag163.xml"/><Relationship Id="rId96" Type="http://schemas.openxmlformats.org/officeDocument/2006/relationships/tags" Target="../tags/tag168.xml"/><Relationship Id="rId111" Type="http://schemas.openxmlformats.org/officeDocument/2006/relationships/tags" Target="../tags/tag183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5" Type="http://schemas.openxmlformats.org/officeDocument/2006/relationships/tags" Target="../tags/tag87.xml"/><Relationship Id="rId23" Type="http://schemas.openxmlformats.org/officeDocument/2006/relationships/tags" Target="../tags/tag95.xml"/><Relationship Id="rId28" Type="http://schemas.openxmlformats.org/officeDocument/2006/relationships/tags" Target="../tags/tag100.xml"/><Relationship Id="rId36" Type="http://schemas.openxmlformats.org/officeDocument/2006/relationships/tags" Target="../tags/tag108.xml"/><Relationship Id="rId49" Type="http://schemas.openxmlformats.org/officeDocument/2006/relationships/tags" Target="../tags/tag121.xml"/><Relationship Id="rId57" Type="http://schemas.openxmlformats.org/officeDocument/2006/relationships/tags" Target="../tags/tag129.xml"/><Relationship Id="rId106" Type="http://schemas.openxmlformats.org/officeDocument/2006/relationships/tags" Target="../tags/tag178.xml"/><Relationship Id="rId114" Type="http://schemas.openxmlformats.org/officeDocument/2006/relationships/tags" Target="../tags/tag186.xml"/><Relationship Id="rId10" Type="http://schemas.openxmlformats.org/officeDocument/2006/relationships/tags" Target="../tags/tag82.xml"/><Relationship Id="rId31" Type="http://schemas.openxmlformats.org/officeDocument/2006/relationships/tags" Target="../tags/tag103.xml"/><Relationship Id="rId44" Type="http://schemas.openxmlformats.org/officeDocument/2006/relationships/tags" Target="../tags/tag116.xml"/><Relationship Id="rId52" Type="http://schemas.openxmlformats.org/officeDocument/2006/relationships/tags" Target="../tags/tag124.xml"/><Relationship Id="rId60" Type="http://schemas.openxmlformats.org/officeDocument/2006/relationships/tags" Target="../tags/tag132.xml"/><Relationship Id="rId65" Type="http://schemas.openxmlformats.org/officeDocument/2006/relationships/tags" Target="../tags/tag137.xml"/><Relationship Id="rId73" Type="http://schemas.openxmlformats.org/officeDocument/2006/relationships/tags" Target="../tags/tag145.xml"/><Relationship Id="rId78" Type="http://schemas.openxmlformats.org/officeDocument/2006/relationships/tags" Target="../tags/tag150.xml"/><Relationship Id="rId81" Type="http://schemas.openxmlformats.org/officeDocument/2006/relationships/tags" Target="../tags/tag153.xml"/><Relationship Id="rId86" Type="http://schemas.openxmlformats.org/officeDocument/2006/relationships/tags" Target="../tags/tag158.xml"/><Relationship Id="rId94" Type="http://schemas.openxmlformats.org/officeDocument/2006/relationships/tags" Target="../tags/tag166.xml"/><Relationship Id="rId99" Type="http://schemas.openxmlformats.org/officeDocument/2006/relationships/tags" Target="../tags/tag171.xml"/><Relationship Id="rId101" Type="http://schemas.openxmlformats.org/officeDocument/2006/relationships/tags" Target="../tags/tag173.xml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3" Type="http://schemas.openxmlformats.org/officeDocument/2006/relationships/tags" Target="../tags/tag85.xml"/><Relationship Id="rId18" Type="http://schemas.openxmlformats.org/officeDocument/2006/relationships/tags" Target="../tags/tag90.xml"/><Relationship Id="rId39" Type="http://schemas.openxmlformats.org/officeDocument/2006/relationships/tags" Target="../tags/tag111.xml"/><Relationship Id="rId109" Type="http://schemas.openxmlformats.org/officeDocument/2006/relationships/tags" Target="../tags/tag181.xml"/><Relationship Id="rId34" Type="http://schemas.openxmlformats.org/officeDocument/2006/relationships/tags" Target="../tags/tag106.xml"/><Relationship Id="rId50" Type="http://schemas.openxmlformats.org/officeDocument/2006/relationships/tags" Target="../tags/tag122.xml"/><Relationship Id="rId55" Type="http://schemas.openxmlformats.org/officeDocument/2006/relationships/tags" Target="../tags/tag127.xml"/><Relationship Id="rId76" Type="http://schemas.openxmlformats.org/officeDocument/2006/relationships/tags" Target="../tags/tag148.xml"/><Relationship Id="rId97" Type="http://schemas.openxmlformats.org/officeDocument/2006/relationships/tags" Target="../tags/tag169.xml"/><Relationship Id="rId104" Type="http://schemas.openxmlformats.org/officeDocument/2006/relationships/tags" Target="../tags/tag176.xml"/><Relationship Id="rId7" Type="http://schemas.openxmlformats.org/officeDocument/2006/relationships/tags" Target="../tags/tag79.xml"/><Relationship Id="rId71" Type="http://schemas.openxmlformats.org/officeDocument/2006/relationships/tags" Target="../tags/tag143.xml"/><Relationship Id="rId92" Type="http://schemas.openxmlformats.org/officeDocument/2006/relationships/tags" Target="../tags/tag164.xml"/><Relationship Id="rId2" Type="http://schemas.openxmlformats.org/officeDocument/2006/relationships/tags" Target="../tags/tag74.xml"/><Relationship Id="rId29" Type="http://schemas.openxmlformats.org/officeDocument/2006/relationships/tags" Target="../tags/tag101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99.xml"/><Relationship Id="rId18" Type="http://schemas.openxmlformats.org/officeDocument/2006/relationships/tags" Target="../tags/tag204.xml"/><Relationship Id="rId26" Type="http://schemas.openxmlformats.org/officeDocument/2006/relationships/tags" Target="../tags/tag212.xml"/><Relationship Id="rId39" Type="http://schemas.openxmlformats.org/officeDocument/2006/relationships/tags" Target="../tags/tag225.xml"/><Relationship Id="rId21" Type="http://schemas.openxmlformats.org/officeDocument/2006/relationships/tags" Target="../tags/tag207.xml"/><Relationship Id="rId34" Type="http://schemas.openxmlformats.org/officeDocument/2006/relationships/tags" Target="../tags/tag220.xml"/><Relationship Id="rId42" Type="http://schemas.openxmlformats.org/officeDocument/2006/relationships/tags" Target="../tags/tag228.xml"/><Relationship Id="rId47" Type="http://schemas.openxmlformats.org/officeDocument/2006/relationships/tags" Target="../tags/tag233.xml"/><Relationship Id="rId50" Type="http://schemas.openxmlformats.org/officeDocument/2006/relationships/tags" Target="../tags/tag236.xml"/><Relationship Id="rId55" Type="http://schemas.openxmlformats.org/officeDocument/2006/relationships/tags" Target="../tags/tag241.xml"/><Relationship Id="rId63" Type="http://schemas.openxmlformats.org/officeDocument/2006/relationships/tags" Target="../tags/tag249.xml"/><Relationship Id="rId68" Type="http://schemas.openxmlformats.org/officeDocument/2006/relationships/tags" Target="../tags/tag254.xml"/><Relationship Id="rId7" Type="http://schemas.openxmlformats.org/officeDocument/2006/relationships/tags" Target="../tags/tag193.xml"/><Relationship Id="rId71" Type="http://schemas.openxmlformats.org/officeDocument/2006/relationships/slideLayout" Target="../slideLayouts/slideLayout18.xml"/><Relationship Id="rId2" Type="http://schemas.openxmlformats.org/officeDocument/2006/relationships/tags" Target="../tags/tag188.xml"/><Relationship Id="rId16" Type="http://schemas.openxmlformats.org/officeDocument/2006/relationships/tags" Target="../tags/tag202.xml"/><Relationship Id="rId29" Type="http://schemas.openxmlformats.org/officeDocument/2006/relationships/tags" Target="../tags/tag215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tags" Target="../tags/tag197.xml"/><Relationship Id="rId24" Type="http://schemas.openxmlformats.org/officeDocument/2006/relationships/tags" Target="../tags/tag210.xml"/><Relationship Id="rId32" Type="http://schemas.openxmlformats.org/officeDocument/2006/relationships/tags" Target="../tags/tag218.xml"/><Relationship Id="rId37" Type="http://schemas.openxmlformats.org/officeDocument/2006/relationships/tags" Target="../tags/tag223.xml"/><Relationship Id="rId40" Type="http://schemas.openxmlformats.org/officeDocument/2006/relationships/tags" Target="../tags/tag226.xml"/><Relationship Id="rId45" Type="http://schemas.openxmlformats.org/officeDocument/2006/relationships/tags" Target="../tags/tag231.xml"/><Relationship Id="rId53" Type="http://schemas.openxmlformats.org/officeDocument/2006/relationships/tags" Target="../tags/tag239.xml"/><Relationship Id="rId58" Type="http://schemas.openxmlformats.org/officeDocument/2006/relationships/tags" Target="../tags/tag244.xml"/><Relationship Id="rId66" Type="http://schemas.openxmlformats.org/officeDocument/2006/relationships/tags" Target="../tags/tag252.xml"/><Relationship Id="rId5" Type="http://schemas.openxmlformats.org/officeDocument/2006/relationships/tags" Target="../tags/tag191.xml"/><Relationship Id="rId15" Type="http://schemas.openxmlformats.org/officeDocument/2006/relationships/tags" Target="../tags/tag201.xml"/><Relationship Id="rId23" Type="http://schemas.openxmlformats.org/officeDocument/2006/relationships/tags" Target="../tags/tag209.xml"/><Relationship Id="rId28" Type="http://schemas.openxmlformats.org/officeDocument/2006/relationships/tags" Target="../tags/tag214.xml"/><Relationship Id="rId36" Type="http://schemas.openxmlformats.org/officeDocument/2006/relationships/tags" Target="../tags/tag222.xml"/><Relationship Id="rId49" Type="http://schemas.openxmlformats.org/officeDocument/2006/relationships/tags" Target="../tags/tag235.xml"/><Relationship Id="rId57" Type="http://schemas.openxmlformats.org/officeDocument/2006/relationships/tags" Target="../tags/tag243.xml"/><Relationship Id="rId61" Type="http://schemas.openxmlformats.org/officeDocument/2006/relationships/tags" Target="../tags/tag247.xml"/><Relationship Id="rId10" Type="http://schemas.openxmlformats.org/officeDocument/2006/relationships/tags" Target="../tags/tag196.xml"/><Relationship Id="rId19" Type="http://schemas.openxmlformats.org/officeDocument/2006/relationships/tags" Target="../tags/tag205.xml"/><Relationship Id="rId31" Type="http://schemas.openxmlformats.org/officeDocument/2006/relationships/tags" Target="../tags/tag217.xml"/><Relationship Id="rId44" Type="http://schemas.openxmlformats.org/officeDocument/2006/relationships/tags" Target="../tags/tag230.xml"/><Relationship Id="rId52" Type="http://schemas.openxmlformats.org/officeDocument/2006/relationships/tags" Target="../tags/tag238.xml"/><Relationship Id="rId60" Type="http://schemas.openxmlformats.org/officeDocument/2006/relationships/tags" Target="../tags/tag246.xml"/><Relationship Id="rId65" Type="http://schemas.openxmlformats.org/officeDocument/2006/relationships/tags" Target="../tags/tag251.xml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tags" Target="../tags/tag200.xml"/><Relationship Id="rId22" Type="http://schemas.openxmlformats.org/officeDocument/2006/relationships/tags" Target="../tags/tag208.xml"/><Relationship Id="rId27" Type="http://schemas.openxmlformats.org/officeDocument/2006/relationships/tags" Target="../tags/tag213.xml"/><Relationship Id="rId30" Type="http://schemas.openxmlformats.org/officeDocument/2006/relationships/tags" Target="../tags/tag216.xml"/><Relationship Id="rId35" Type="http://schemas.openxmlformats.org/officeDocument/2006/relationships/tags" Target="../tags/tag221.xml"/><Relationship Id="rId43" Type="http://schemas.openxmlformats.org/officeDocument/2006/relationships/tags" Target="../tags/tag229.xml"/><Relationship Id="rId48" Type="http://schemas.openxmlformats.org/officeDocument/2006/relationships/tags" Target="../tags/tag234.xml"/><Relationship Id="rId56" Type="http://schemas.openxmlformats.org/officeDocument/2006/relationships/tags" Target="../tags/tag242.xml"/><Relationship Id="rId64" Type="http://schemas.openxmlformats.org/officeDocument/2006/relationships/tags" Target="../tags/tag250.xml"/><Relationship Id="rId69" Type="http://schemas.openxmlformats.org/officeDocument/2006/relationships/tags" Target="../tags/tag255.xml"/><Relationship Id="rId8" Type="http://schemas.openxmlformats.org/officeDocument/2006/relationships/tags" Target="../tags/tag194.xml"/><Relationship Id="rId51" Type="http://schemas.openxmlformats.org/officeDocument/2006/relationships/tags" Target="../tags/tag237.xml"/><Relationship Id="rId72" Type="http://schemas.openxmlformats.org/officeDocument/2006/relationships/image" Target="../media/image7.png"/><Relationship Id="rId3" Type="http://schemas.openxmlformats.org/officeDocument/2006/relationships/tags" Target="../tags/tag189.xml"/><Relationship Id="rId12" Type="http://schemas.openxmlformats.org/officeDocument/2006/relationships/tags" Target="../tags/tag198.xml"/><Relationship Id="rId17" Type="http://schemas.openxmlformats.org/officeDocument/2006/relationships/tags" Target="../tags/tag203.xml"/><Relationship Id="rId25" Type="http://schemas.openxmlformats.org/officeDocument/2006/relationships/tags" Target="../tags/tag211.xml"/><Relationship Id="rId33" Type="http://schemas.openxmlformats.org/officeDocument/2006/relationships/tags" Target="../tags/tag219.xml"/><Relationship Id="rId38" Type="http://schemas.openxmlformats.org/officeDocument/2006/relationships/tags" Target="../tags/tag224.xml"/><Relationship Id="rId46" Type="http://schemas.openxmlformats.org/officeDocument/2006/relationships/tags" Target="../tags/tag232.xml"/><Relationship Id="rId59" Type="http://schemas.openxmlformats.org/officeDocument/2006/relationships/tags" Target="../tags/tag245.xml"/><Relationship Id="rId67" Type="http://schemas.openxmlformats.org/officeDocument/2006/relationships/tags" Target="../tags/tag253.xml"/><Relationship Id="rId20" Type="http://schemas.openxmlformats.org/officeDocument/2006/relationships/tags" Target="../tags/tag206.xml"/><Relationship Id="rId41" Type="http://schemas.openxmlformats.org/officeDocument/2006/relationships/tags" Target="../tags/tag227.xml"/><Relationship Id="rId54" Type="http://schemas.openxmlformats.org/officeDocument/2006/relationships/tags" Target="../tags/tag240.xml"/><Relationship Id="rId62" Type="http://schemas.openxmlformats.org/officeDocument/2006/relationships/tags" Target="../tags/tag248.xml"/><Relationship Id="rId70" Type="http://schemas.openxmlformats.org/officeDocument/2006/relationships/tags" Target="../tags/tag2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915400" cy="990600"/>
          </a:xfrm>
        </p:spPr>
        <p:txBody>
          <a:bodyPr>
            <a:normAutofit/>
          </a:bodyPr>
          <a:lstStyle/>
          <a:p>
            <a:pPr algn="ctr"/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Earth Observations in Support of 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</a:t>
            </a:r>
            <a:b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 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Monitoring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83537" y="1905000"/>
            <a:ext cx="8153400" cy="2971800"/>
          </a:xfrm>
        </p:spPr>
        <p:txBody>
          <a:bodyPr/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1400" b="1" dirty="0">
                <a:solidFill>
                  <a:prstClr val="black"/>
                </a:solidFill>
                <a:latin typeface="Candara"/>
              </a:rPr>
              <a:t>Steven Greb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1400" dirty="0">
                <a:solidFill>
                  <a:prstClr val="black"/>
                </a:solidFill>
                <a:latin typeface="Candara"/>
              </a:rPr>
              <a:t>Senior Scientist, Fisheries and Aquatic Sciences Research, Wisconsin Department of Natural Resources; Steven.Greb@wisconsin.gov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1400" b="1" dirty="0">
                <a:solidFill>
                  <a:prstClr val="black"/>
                </a:solidFill>
                <a:latin typeface="Candara"/>
              </a:rPr>
              <a:t>Arnold Dekker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1400" dirty="0">
                <a:solidFill>
                  <a:prstClr val="black"/>
                </a:solidFill>
                <a:latin typeface="Candara"/>
              </a:rPr>
              <a:t>Director, Earth Observation &amp; Informatics Transformational Capability Platform, CSIRO Land &amp; Water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1400" b="1" dirty="0">
                <a:solidFill>
                  <a:prstClr val="black"/>
                </a:solidFill>
                <a:latin typeface="Candara"/>
              </a:rPr>
              <a:t>Paul DiGiacomo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1400" dirty="0">
                <a:solidFill>
                  <a:prstClr val="black"/>
                </a:solidFill>
                <a:latin typeface="Candara"/>
              </a:rPr>
              <a:t>Chief, Satellite Oceanography and Climatology Division (SOCD), NOAA/NESDIS Center for Satellite Applications and Research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IOCCG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1" y="6172200"/>
            <a:ext cx="71247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71800" y="4953000"/>
            <a:ext cx="20537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21</a:t>
            </a:r>
            <a:r>
              <a:rPr lang="en-US" baseline="30000" dirty="0">
                <a:solidFill>
                  <a:prstClr val="black"/>
                </a:solidFill>
              </a:rPr>
              <a:t>st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i="1" dirty="0">
                <a:solidFill>
                  <a:prstClr val="black"/>
                </a:solidFill>
              </a:rPr>
              <a:t>IOCCG </a:t>
            </a:r>
            <a:r>
              <a:rPr lang="en-US" i="1" dirty="0" smtClean="0">
                <a:solidFill>
                  <a:prstClr val="black"/>
                </a:solidFill>
              </a:rPr>
              <a:t>Meeting</a:t>
            </a:r>
          </a:p>
          <a:p>
            <a:pPr algn="ctr"/>
            <a:r>
              <a:rPr lang="en-US" dirty="0"/>
              <a:t>Santa Monica, CA</a:t>
            </a:r>
            <a:endParaRPr lang="en-US" i="1" dirty="0" smtClean="0">
              <a:solidFill>
                <a:prstClr val="black"/>
              </a:solidFill>
            </a:endParaRPr>
          </a:p>
          <a:p>
            <a:pPr algn="ctr"/>
            <a:r>
              <a:rPr lang="en-US" i="1" dirty="0" smtClean="0">
                <a:solidFill>
                  <a:prstClr val="black"/>
                </a:solidFill>
              </a:rPr>
              <a:t>March </a:t>
            </a:r>
            <a:r>
              <a:rPr lang="en-US" i="1" dirty="0">
                <a:solidFill>
                  <a:prstClr val="black"/>
                </a:solidFill>
              </a:rPr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52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pPr algn="ctr"/>
            <a:r>
              <a:rPr lang="en-US" sz="3200" dirty="0"/>
              <a:t>Earth Observations in Support of Global Water Quality Monitoring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7924800" cy="99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600" i="1" dirty="0" smtClean="0"/>
              <a:t>Report framework centered on three audiences with three differing time scales</a:t>
            </a:r>
            <a:r>
              <a:rPr lang="en-US" sz="2600" dirty="0" smtClean="0"/>
              <a:t>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06123925"/>
              </p:ext>
            </p:extLst>
          </p:nvPr>
        </p:nvGraphicFramePr>
        <p:xfrm>
          <a:off x="1955797" y="3352800"/>
          <a:ext cx="5207003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81200" y="2844225"/>
            <a:ext cx="828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Time</a:t>
            </a:r>
          </a:p>
          <a:p>
            <a:r>
              <a:rPr lang="en-US" sz="1600" b="1" dirty="0" smtClean="0"/>
              <a:t>horizon</a:t>
            </a:r>
            <a:endParaRPr lang="en-US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22869" y="2983468"/>
            <a:ext cx="107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Audience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3635276"/>
            <a:ext cx="11015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Section  A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Section B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Section C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7601" y="2813446"/>
            <a:ext cx="896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Report</a:t>
            </a:r>
          </a:p>
          <a:p>
            <a:r>
              <a:rPr lang="en-US" sz="1600" b="1" dirty="0" smtClean="0"/>
              <a:t>Partition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22670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pPr algn="ctr"/>
            <a:r>
              <a:rPr lang="en-US" sz="3200" dirty="0"/>
              <a:t>Earth Observations in Support of Global Water Quality Monitoring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35279" y="1752600"/>
            <a:ext cx="7620000" cy="4114800"/>
          </a:xfrm>
        </p:spPr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en-US" sz="2600" b="1" dirty="0" smtClean="0"/>
              <a:t>Section </a:t>
            </a:r>
            <a:r>
              <a:rPr lang="en-US" sz="2600" b="1" dirty="0"/>
              <a:t>A</a:t>
            </a:r>
            <a:r>
              <a:rPr lang="en-US" sz="2600" dirty="0"/>
              <a:t>:  </a:t>
            </a:r>
            <a:r>
              <a:rPr lang="en-US" sz="2600" i="1" dirty="0"/>
              <a:t>User/manager – short time frame, </a:t>
            </a:r>
            <a:endParaRPr lang="en-US" sz="2600" i="1" dirty="0" smtClean="0"/>
          </a:p>
          <a:p>
            <a:pPr marL="114300" indent="0" algn="ctr">
              <a:buNone/>
            </a:pPr>
            <a:r>
              <a:rPr lang="en-US" sz="2600" i="1" dirty="0" smtClean="0"/>
              <a:t>Societal </a:t>
            </a:r>
            <a:r>
              <a:rPr lang="en-US" sz="2600" i="1" dirty="0"/>
              <a:t>Infrastructure</a:t>
            </a:r>
          </a:p>
          <a:p>
            <a:pPr marL="411480" lvl="1" indent="0">
              <a:buNone/>
            </a:pPr>
            <a:endParaRPr lang="en-US" sz="2000" b="1" dirty="0" smtClean="0"/>
          </a:p>
          <a:p>
            <a:pPr marL="411480" lvl="1" indent="0">
              <a:buNone/>
            </a:pPr>
            <a:r>
              <a:rPr lang="en-US" sz="2000" b="1" dirty="0" smtClean="0"/>
              <a:t>Chapter </a:t>
            </a:r>
            <a:r>
              <a:rPr lang="en-US" sz="2000" b="1" dirty="0"/>
              <a:t>1</a:t>
            </a:r>
            <a:r>
              <a:rPr lang="en-US" sz="2000" dirty="0"/>
              <a:t>: Stakeholder frameworks, needs, and requirements</a:t>
            </a:r>
          </a:p>
          <a:p>
            <a:pPr marL="411480" lvl="1" indent="0">
              <a:buNone/>
            </a:pPr>
            <a:r>
              <a:rPr lang="en-US" sz="1600" dirty="0" smtClean="0"/>
              <a:t>Co-leads: Blake*, Steve Greb, Caren</a:t>
            </a:r>
          </a:p>
          <a:p>
            <a:pPr marL="411480" lvl="1" indent="0">
              <a:buNone/>
            </a:pPr>
            <a:r>
              <a:rPr lang="en-US" sz="2000" b="1" dirty="0" smtClean="0"/>
              <a:t>Chapter </a:t>
            </a:r>
            <a:r>
              <a:rPr lang="en-US" sz="2000" b="1" dirty="0"/>
              <a:t>2</a:t>
            </a:r>
            <a:r>
              <a:rPr lang="en-US" sz="2000" dirty="0"/>
              <a:t>: Introduction to deriving water quality measures from satellites</a:t>
            </a:r>
          </a:p>
          <a:p>
            <a:pPr marL="411480" lvl="1" indent="0">
              <a:buNone/>
            </a:pPr>
            <a:r>
              <a:rPr lang="en-US" sz="1600" dirty="0" smtClean="0"/>
              <a:t>Co-lead: Caren*, Rick, Blake , Andrew</a:t>
            </a:r>
          </a:p>
          <a:p>
            <a:pPr marL="411480" lvl="1" indent="0">
              <a:buNone/>
            </a:pPr>
            <a:r>
              <a:rPr lang="en-US" sz="2000" b="1" dirty="0" smtClean="0"/>
              <a:t>Chapter </a:t>
            </a:r>
            <a:r>
              <a:rPr lang="en-US" sz="2000" b="1" dirty="0"/>
              <a:t>3</a:t>
            </a:r>
            <a:r>
              <a:rPr lang="en-US" sz="2000" dirty="0"/>
              <a:t>: Complementarity of in-situ and satellite measurements</a:t>
            </a:r>
          </a:p>
          <a:p>
            <a:pPr marL="411480" lvl="1" indent="0">
              <a:buNone/>
            </a:pPr>
            <a:r>
              <a:rPr lang="en-US" sz="1600" dirty="0"/>
              <a:t>Co-leads: </a:t>
            </a:r>
            <a:r>
              <a:rPr lang="en-US" sz="1600" dirty="0" smtClean="0"/>
              <a:t>Steve Greb*, </a:t>
            </a:r>
            <a:r>
              <a:rPr lang="en-US" sz="1600" dirty="0"/>
              <a:t>Blake, Paul, </a:t>
            </a:r>
            <a:r>
              <a:rPr lang="en-US" sz="1600" dirty="0" smtClean="0"/>
              <a:t>Menghua, </a:t>
            </a:r>
            <a:r>
              <a:rPr lang="en-US" sz="1600" dirty="0" smtClean="0">
                <a:ea typeface="Times New Roman"/>
              </a:rPr>
              <a:t>Evangelos, Mark, Daniel</a:t>
            </a:r>
            <a:endParaRPr lang="en-US" sz="1600" dirty="0"/>
          </a:p>
          <a:p>
            <a:pPr marL="411480" lvl="1" indent="0">
              <a:buNone/>
            </a:pPr>
            <a:r>
              <a:rPr lang="en-US" sz="2000" b="1" dirty="0"/>
              <a:t>Chapter 4</a:t>
            </a:r>
            <a:r>
              <a:rPr lang="en-US" sz="2000" dirty="0"/>
              <a:t>: Linkages between data providers and end users</a:t>
            </a:r>
          </a:p>
          <a:p>
            <a:pPr marL="411480" lvl="1" indent="0">
              <a:buNone/>
            </a:pPr>
            <a:r>
              <a:rPr lang="en-US" sz="1600" dirty="0"/>
              <a:t>Co-lead: Rick*, Carsten, Paul, Rick, Blake, Arnold</a:t>
            </a:r>
          </a:p>
          <a:p>
            <a:pPr marL="114300" indent="0">
              <a:buNone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410946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The need for protecting water’s designated </a:t>
            </a:r>
            <a:r>
              <a:rPr lang="en-US" sz="2400" dirty="0" smtClean="0"/>
              <a:t>uses</a:t>
            </a:r>
          </a:p>
          <a:p>
            <a:r>
              <a:rPr lang="en-US" sz="2400" dirty="0"/>
              <a:t>Benefits of maintaining water designated uses</a:t>
            </a:r>
          </a:p>
          <a:p>
            <a:pPr lvl="1"/>
            <a:r>
              <a:rPr lang="en-US" sz="2400" dirty="0"/>
              <a:t>Environmental </a:t>
            </a:r>
            <a:r>
              <a:rPr lang="en-US" sz="2400" dirty="0" smtClean="0"/>
              <a:t>Stewardship</a:t>
            </a:r>
          </a:p>
          <a:p>
            <a:pPr lvl="1"/>
            <a:r>
              <a:rPr lang="en-US" sz="2400" dirty="0" smtClean="0"/>
              <a:t>Human Health</a:t>
            </a:r>
          </a:p>
          <a:p>
            <a:pPr lvl="1"/>
            <a:r>
              <a:rPr lang="en-US" sz="2400" dirty="0" smtClean="0"/>
              <a:t>Economy</a:t>
            </a:r>
          </a:p>
          <a:p>
            <a:r>
              <a:rPr lang="en-US" sz="2400" dirty="0"/>
              <a:t>Frameworks for monitoring and protecting designated </a:t>
            </a:r>
            <a:r>
              <a:rPr lang="en-US" sz="2400" dirty="0" smtClean="0"/>
              <a:t>uses</a:t>
            </a:r>
          </a:p>
          <a:p>
            <a:pPr lvl="1"/>
            <a:r>
              <a:rPr lang="en-US" sz="2400" dirty="0" smtClean="0"/>
              <a:t>Global and regional challenges</a:t>
            </a:r>
          </a:p>
          <a:p>
            <a:r>
              <a:rPr lang="en-US" sz="2400" dirty="0"/>
              <a:t>How satellite remote sensing can contribute</a:t>
            </a:r>
          </a:p>
          <a:p>
            <a:endParaRPr lang="en-US" b="1" dirty="0" smtClean="0"/>
          </a:p>
          <a:p>
            <a:pPr marL="114300" indent="0">
              <a:buNone/>
            </a:pPr>
            <a:endParaRPr lang="en-US" dirty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49021" y="142876"/>
            <a:ext cx="5516565" cy="1146176"/>
            <a:chOff x="388" y="258"/>
            <a:chExt cx="3475" cy="722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88" y="258"/>
              <a:ext cx="8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itchFamily="18" charset="0"/>
                  <a:cs typeface="Arial" pitchFamily="34" charset="0"/>
                </a:rPr>
                <a:t>Chapter 1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939" y="258"/>
              <a:ext cx="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88" y="403"/>
              <a:ext cx="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88" y="515"/>
              <a:ext cx="3352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itchFamily="18" charset="0"/>
                  <a:cs typeface="Arial" pitchFamily="34" charset="0"/>
                </a:rPr>
                <a:t>Water Quality Monitoring and Assessment: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itchFamily="18" charset="0"/>
                  <a:cs typeface="Arial" pitchFamily="34" charset="0"/>
                </a:rPr>
                <a:t> Needs, Benefits and Frameworks  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331" y="515"/>
              <a:ext cx="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823" y="515"/>
              <a:ext cx="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pic>
        <p:nvPicPr>
          <p:cNvPr id="1046" name="Picture 22" descr="kids enjoy ice fis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029200"/>
            <a:ext cx="12001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25" y="1752600"/>
            <a:ext cx="16129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509407" y="3429000"/>
            <a:ext cx="15440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Gambia News Community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265586" y="6497479"/>
            <a:ext cx="12698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Wisconsin DNR photo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1845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Theoretical Basis of Water Quality Remote Sensing </a:t>
            </a:r>
            <a:endParaRPr lang="en-US" sz="2400" dirty="0" smtClean="0"/>
          </a:p>
          <a:p>
            <a:r>
              <a:rPr lang="en-US" sz="2400" dirty="0"/>
              <a:t>What Can be Measured Using Remote Sensing?</a:t>
            </a:r>
          </a:p>
          <a:p>
            <a:r>
              <a:rPr lang="en-US" sz="2400" dirty="0"/>
              <a:t>Water Quality Retrieval Algorithms   </a:t>
            </a:r>
            <a:endParaRPr lang="en-US" sz="2400" dirty="0" smtClean="0"/>
          </a:p>
          <a:p>
            <a:r>
              <a:rPr lang="en-US" sz="2400" dirty="0"/>
              <a:t>Platform, Resolution, and Data Processing Considerations</a:t>
            </a:r>
          </a:p>
          <a:p>
            <a:r>
              <a:rPr lang="en-US" sz="2400" dirty="0"/>
              <a:t> Advantages and Limitations of Remote Sensing for Water Quality Monitoring</a:t>
            </a:r>
          </a:p>
          <a:p>
            <a:pPr marL="114300" indent="0">
              <a:buNone/>
            </a:pPr>
            <a:endParaRPr lang="en-US" sz="24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343400"/>
            <a:ext cx="4191000" cy="2514600"/>
          </a:xfrm>
          <a:prstGeom prst="rect">
            <a:avLst/>
          </a:prstGeom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85799" y="300038"/>
            <a:ext cx="8276686" cy="1041401"/>
            <a:chOff x="432" y="290"/>
            <a:chExt cx="4068" cy="656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32" y="290"/>
              <a:ext cx="64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itchFamily="18" charset="0"/>
                  <a:cs typeface="Arial" pitchFamily="34" charset="0"/>
                </a:rPr>
                <a:t>Chapter 2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983" y="290"/>
              <a:ext cx="3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32" y="435"/>
              <a:ext cx="3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32" y="547"/>
              <a:ext cx="406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itchFamily="18" charset="0"/>
                  <a:cs typeface="Arial" pitchFamily="34" charset="0"/>
                </a:rPr>
                <a:t>Introduction to Deriving Water Quality Measures from Satellites  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936" y="713"/>
              <a:ext cx="3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9715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Water quality monitoring </a:t>
            </a:r>
            <a:r>
              <a:rPr lang="en-US" sz="2400" dirty="0" smtClean="0"/>
              <a:t>approaches</a:t>
            </a:r>
          </a:p>
          <a:p>
            <a:r>
              <a:rPr lang="en-GB" sz="2400" dirty="0"/>
              <a:t>Discussion of measurement statistics and related attributes for all three approaches </a:t>
            </a:r>
            <a:r>
              <a:rPr lang="en-US" sz="2400" dirty="0"/>
              <a:t>  </a:t>
            </a:r>
            <a:endParaRPr lang="en-US" sz="2400" dirty="0" smtClean="0"/>
          </a:p>
          <a:p>
            <a:pPr lvl="1"/>
            <a:r>
              <a:rPr lang="en-GB" sz="2400" dirty="0" smtClean="0"/>
              <a:t>Accuracy</a:t>
            </a:r>
          </a:p>
          <a:p>
            <a:pPr lvl="1"/>
            <a:r>
              <a:rPr lang="en-GB" sz="2400" dirty="0"/>
              <a:t>Representativeness </a:t>
            </a:r>
            <a:r>
              <a:rPr lang="en-GB" sz="2400" dirty="0" smtClean="0"/>
              <a:t>considerations</a:t>
            </a:r>
          </a:p>
          <a:p>
            <a:pPr lvl="1"/>
            <a:r>
              <a:rPr lang="en-GB" sz="2400" dirty="0"/>
              <a:t>Complementary role of remote sensing with in situ </a:t>
            </a:r>
            <a:r>
              <a:rPr lang="en-GB" sz="2400" dirty="0" smtClean="0"/>
              <a:t>measurements</a:t>
            </a:r>
          </a:p>
          <a:p>
            <a:pPr lvl="1"/>
            <a:r>
              <a:rPr lang="en-GB" sz="2400" dirty="0"/>
              <a:t>Complementary role of remote sensing with </a:t>
            </a:r>
            <a:r>
              <a:rPr lang="en-GB" sz="2400" dirty="0" smtClean="0"/>
              <a:t>modelling</a:t>
            </a:r>
            <a:endParaRPr lang="en-US" sz="2400" dirty="0" smtClean="0"/>
          </a:p>
          <a:p>
            <a:r>
              <a:rPr lang="en-US" sz="2400" dirty="0" smtClean="0"/>
              <a:t>Costs</a:t>
            </a:r>
          </a:p>
          <a:p>
            <a:r>
              <a:rPr lang="en-US" sz="2400" dirty="0" smtClean="0"/>
              <a:t>Resources</a:t>
            </a:r>
            <a:endParaRPr lang="en-GB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762000" y="152400"/>
            <a:ext cx="685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/>
                <a:ea typeface="Times New Roman"/>
              </a:rPr>
              <a:t>Chapter 3</a:t>
            </a:r>
            <a:endParaRPr lang="en-US" sz="2400" dirty="0">
              <a:latin typeface="Times New Roman"/>
              <a:ea typeface="Times New Roman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Complementarity 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Times New Roman"/>
              </a:rPr>
              <a:t>of </a:t>
            </a:r>
            <a:r>
              <a:rPr lang="en-US" sz="24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In-situ 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Times New Roman"/>
              </a:rPr>
              <a:t>and </a:t>
            </a:r>
            <a:r>
              <a:rPr lang="en-US" sz="24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Satellite Measurements</a:t>
            </a:r>
            <a:endParaRPr lang="en-US" sz="2400" dirty="0">
              <a:latin typeface="Times New Roman"/>
              <a:ea typeface="Times New Roman"/>
            </a:endParaRPr>
          </a:p>
          <a:p>
            <a:r>
              <a:rPr lang="en-US" sz="2400" dirty="0">
                <a:latin typeface="Times New Roman"/>
                <a:ea typeface="Times New Roman"/>
              </a:rPr>
              <a:t> </a:t>
            </a:r>
            <a:endParaRPr lang="en-US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181600"/>
            <a:ext cx="4099560" cy="1618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8226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Chapter 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Times New Roman"/>
              </a:rPr>
              <a:t>4</a:t>
            </a:r>
            <a:r>
              <a:rPr lang="en-US" sz="2400" dirty="0">
                <a:latin typeface="Times New Roman"/>
                <a:ea typeface="Times New Roman"/>
              </a:rPr>
              <a:t/>
            </a:r>
            <a:br>
              <a:rPr lang="en-US" sz="2400" dirty="0">
                <a:latin typeface="Times New Roman"/>
                <a:ea typeface="Times New Roman"/>
              </a:rPr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Linkages 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Times New Roman"/>
              </a:rPr>
              <a:t>Between Data Providers and End </a:t>
            </a:r>
            <a:r>
              <a:rPr lang="en-US" sz="24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Users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 </a:t>
            </a:r>
            <a:r>
              <a:rPr lang="en-US" sz="2600" dirty="0"/>
              <a:t>Data delivery </a:t>
            </a:r>
            <a:endParaRPr lang="en-US" sz="2600" dirty="0" smtClean="0"/>
          </a:p>
          <a:p>
            <a:pPr lvl="1"/>
            <a:r>
              <a:rPr lang="en-US" dirty="0" smtClean="0"/>
              <a:t>Data formats</a:t>
            </a:r>
          </a:p>
          <a:p>
            <a:pPr lvl="1"/>
            <a:r>
              <a:rPr lang="en-US" dirty="0" smtClean="0"/>
              <a:t>Data </a:t>
            </a:r>
            <a:r>
              <a:rPr lang="en-US" dirty="0"/>
              <a:t>extraction and analysis tools </a:t>
            </a:r>
            <a:endParaRPr lang="en-US" dirty="0" smtClean="0"/>
          </a:p>
          <a:p>
            <a:pPr lvl="1"/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Quality Control</a:t>
            </a:r>
          </a:p>
          <a:p>
            <a:pPr lvl="1"/>
            <a:r>
              <a:rPr lang="en-US" dirty="0" smtClean="0"/>
              <a:t>Validation</a:t>
            </a:r>
            <a:endParaRPr lang="en-US" dirty="0"/>
          </a:p>
          <a:p>
            <a:r>
              <a:rPr lang="en-US" sz="2600" dirty="0"/>
              <a:t> </a:t>
            </a:r>
            <a:r>
              <a:rPr lang="en-US" sz="2600" dirty="0" smtClean="0"/>
              <a:t>Timeliness</a:t>
            </a:r>
          </a:p>
          <a:p>
            <a:pPr lvl="1"/>
            <a:r>
              <a:rPr lang="en-US" dirty="0"/>
              <a:t>Real-time Monitoring and </a:t>
            </a:r>
            <a:r>
              <a:rPr lang="en-US" dirty="0" smtClean="0"/>
              <a:t>Response</a:t>
            </a:r>
          </a:p>
          <a:p>
            <a:pPr lvl="1"/>
            <a:r>
              <a:rPr lang="en-US" dirty="0"/>
              <a:t>Current Assessment </a:t>
            </a:r>
          </a:p>
          <a:p>
            <a:pPr lvl="1"/>
            <a:r>
              <a:rPr lang="en-US" dirty="0" smtClean="0"/>
              <a:t>Retrospective </a:t>
            </a:r>
            <a:r>
              <a:rPr lang="en-US" dirty="0"/>
              <a:t>Assessment</a:t>
            </a:r>
          </a:p>
          <a:p>
            <a:r>
              <a:rPr lang="en-US" sz="2600" dirty="0"/>
              <a:t> Future Collaborative </a:t>
            </a:r>
            <a:r>
              <a:rPr lang="en-US" sz="2600" dirty="0" smtClean="0"/>
              <a:t>Efforts</a:t>
            </a:r>
            <a:endParaRPr lang="en-US" sz="2600" dirty="0"/>
          </a:p>
          <a:p>
            <a:endParaRPr lang="en-US" b="1" dirty="0" smtClean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7" name="Picture 6" descr="M:\Schaeffer Manuscripts\NALMS\Screenshot_2015-05-12-14-41-29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743200"/>
            <a:ext cx="1991360" cy="3539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4971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pPr algn="ctr"/>
            <a:r>
              <a:rPr lang="en-US" sz="3200" dirty="0"/>
              <a:t>Earth Observations in Support of Global Water Quality Monitoring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7620000" cy="41148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2600" b="1" dirty="0"/>
              <a:t>Section B</a:t>
            </a:r>
            <a:r>
              <a:rPr lang="en-US" sz="2600" dirty="0"/>
              <a:t>:  </a:t>
            </a:r>
            <a:r>
              <a:rPr lang="en-US" sz="2600" i="1" dirty="0"/>
              <a:t>Remote Sensing Science – 1-5 </a:t>
            </a:r>
            <a:r>
              <a:rPr lang="en-US" sz="2600" i="1" dirty="0" smtClean="0"/>
              <a:t>yr. </a:t>
            </a:r>
            <a:r>
              <a:rPr lang="en-US" sz="2600" i="1" dirty="0"/>
              <a:t>time frame, Science Infrastructure</a:t>
            </a:r>
          </a:p>
          <a:p>
            <a:pPr marL="411480" lvl="1" indent="0">
              <a:buNone/>
            </a:pPr>
            <a:endParaRPr lang="en-US" sz="2000" b="1" dirty="0" smtClean="0"/>
          </a:p>
          <a:p>
            <a:pPr marL="411480" lvl="1" indent="0">
              <a:buNone/>
            </a:pPr>
            <a:r>
              <a:rPr lang="en-US" sz="2000" b="1" dirty="0" smtClean="0"/>
              <a:t>Chapter </a:t>
            </a:r>
            <a:r>
              <a:rPr lang="en-US" sz="2000" b="1" dirty="0"/>
              <a:t>5</a:t>
            </a:r>
            <a:r>
              <a:rPr lang="en-US" sz="2000" dirty="0"/>
              <a:t>: Measures from satellites</a:t>
            </a:r>
          </a:p>
          <a:p>
            <a:pPr marL="411480" lvl="1" indent="0">
              <a:buNone/>
            </a:pPr>
            <a:r>
              <a:rPr lang="en-US" sz="1600" dirty="0"/>
              <a:t>Co-leads: Stewart*, </a:t>
            </a:r>
            <a:r>
              <a:rPr lang="en-US" sz="1600" dirty="0" smtClean="0"/>
              <a:t>Mark, Menghua</a:t>
            </a:r>
            <a:r>
              <a:rPr lang="en-US" sz="1600" dirty="0"/>
              <a:t>, Carsten, Andrew, </a:t>
            </a:r>
            <a:r>
              <a:rPr lang="en-US" sz="1600" dirty="0" smtClean="0"/>
              <a:t>Yuji, Tiit</a:t>
            </a:r>
            <a:endParaRPr lang="en-US" sz="1600" dirty="0"/>
          </a:p>
          <a:p>
            <a:pPr marL="411480" lvl="1" indent="0">
              <a:buNone/>
            </a:pPr>
            <a:r>
              <a:rPr lang="en-US" sz="2000" b="1" dirty="0"/>
              <a:t>Chapter 6</a:t>
            </a:r>
            <a:r>
              <a:rPr lang="en-US" sz="2000" dirty="0"/>
              <a:t>: </a:t>
            </a:r>
            <a:r>
              <a:rPr lang="en-US" sz="2000" dirty="0" smtClean="0"/>
              <a:t>Sensors</a:t>
            </a:r>
            <a:endParaRPr lang="en-US" sz="2000" dirty="0"/>
          </a:p>
          <a:p>
            <a:pPr marL="411480" lvl="1" indent="0">
              <a:buNone/>
            </a:pPr>
            <a:r>
              <a:rPr lang="en-US" sz="1600" dirty="0"/>
              <a:t>Co-leads: Arnold*, </a:t>
            </a:r>
            <a:r>
              <a:rPr lang="en-US" sz="1600" dirty="0" smtClean="0"/>
              <a:t>Erin, Milton</a:t>
            </a:r>
            <a:r>
              <a:rPr lang="en-US" sz="1600" dirty="0"/>
              <a:t>, Menghua, Stewart</a:t>
            </a:r>
          </a:p>
          <a:p>
            <a:pPr marL="114300" indent="0">
              <a:buNone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55811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Understanding the satellite signal measured from inland and coastal </a:t>
            </a:r>
            <a:r>
              <a:rPr lang="en-US" sz="2400" dirty="0" smtClean="0"/>
              <a:t>waters</a:t>
            </a:r>
          </a:p>
          <a:p>
            <a:pPr lvl="1"/>
            <a:r>
              <a:rPr lang="en-US" sz="2400" dirty="0"/>
              <a:t>The water-leaving signal</a:t>
            </a:r>
          </a:p>
          <a:p>
            <a:pPr lvl="1"/>
            <a:r>
              <a:rPr lang="en-US" sz="2400" dirty="0" smtClean="0"/>
              <a:t>The atmospheric signal</a:t>
            </a:r>
          </a:p>
          <a:p>
            <a:r>
              <a:rPr lang="en-US" sz="2400" dirty="0"/>
              <a:t>Deriving water quality products from satellite: algorithms and issues</a:t>
            </a:r>
          </a:p>
          <a:p>
            <a:pPr lvl="1"/>
            <a:r>
              <a:rPr lang="en-US" sz="2400" dirty="0" smtClean="0"/>
              <a:t>Algorithm types</a:t>
            </a:r>
          </a:p>
          <a:p>
            <a:r>
              <a:rPr lang="en-US" sz="2400" dirty="0" smtClean="0"/>
              <a:t>Outlook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" t="3880" r="7517"/>
          <a:stretch/>
        </p:blipFill>
        <p:spPr bwMode="auto">
          <a:xfrm>
            <a:off x="4038600" y="3962400"/>
            <a:ext cx="4343400" cy="259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5</a:t>
            </a:r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Measures from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Satellites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114800" y="6575920"/>
            <a:ext cx="14991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Credit: </a:t>
            </a:r>
            <a:r>
              <a:rPr lang="en-US" sz="1000" dirty="0" err="1" smtClean="0"/>
              <a:t>Lisl</a:t>
            </a:r>
            <a:r>
              <a:rPr lang="en-US" sz="1000" dirty="0" smtClean="0"/>
              <a:t> Robertson Lain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75300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/>
            </a:r>
            <a:br>
              <a:rPr lang="en-US" sz="4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</a:br>
            <a:r>
              <a:rPr lang="en-US" sz="27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Chapter </a:t>
            </a:r>
            <a:r>
              <a:rPr lang="en-US" sz="2700" b="1" dirty="0">
                <a:solidFill>
                  <a:srgbClr val="0070C0"/>
                </a:solidFill>
                <a:latin typeface="Times New Roman"/>
                <a:ea typeface="Times New Roman"/>
              </a:rPr>
              <a:t>6 </a:t>
            </a:r>
            <a:r>
              <a:rPr lang="en-US" sz="2700" dirty="0">
                <a:latin typeface="Times New Roman"/>
                <a:ea typeface="Times New Roman"/>
              </a:rPr>
              <a:t/>
            </a:r>
            <a:br>
              <a:rPr lang="en-US" sz="2700" dirty="0">
                <a:latin typeface="Times New Roman"/>
                <a:ea typeface="Times New Roman"/>
              </a:rPr>
            </a:br>
            <a:r>
              <a:rPr lang="en-US" sz="27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Sensors</a:t>
            </a:r>
            <a:r>
              <a:rPr lang="en-US" sz="2700" dirty="0">
                <a:latin typeface="Times New Roman"/>
                <a:ea typeface="Times New Roman"/>
              </a:rPr>
              <a:t/>
            </a:r>
            <a:br>
              <a:rPr lang="en-US" sz="2700" dirty="0">
                <a:latin typeface="Times New Roman"/>
                <a:ea typeface="Times New Roman"/>
              </a:rPr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directly measurable variables of interest </a:t>
            </a:r>
            <a:endParaRPr lang="en-US" sz="2400" dirty="0" smtClean="0"/>
          </a:p>
          <a:p>
            <a:r>
              <a:rPr lang="en-US" sz="2400" dirty="0"/>
              <a:t>Spectral band requirements </a:t>
            </a:r>
            <a:endParaRPr lang="en-US" sz="2400" dirty="0" smtClean="0"/>
          </a:p>
          <a:p>
            <a:r>
              <a:rPr lang="en-US" sz="2400" dirty="0" smtClean="0"/>
              <a:t>Spatial, radiometric, and temporal </a:t>
            </a:r>
            <a:r>
              <a:rPr lang="en-US" sz="2400" dirty="0"/>
              <a:t>resolution </a:t>
            </a:r>
            <a:r>
              <a:rPr lang="en-US" sz="2400" dirty="0" smtClean="0"/>
              <a:t>requirements</a:t>
            </a:r>
          </a:p>
          <a:p>
            <a:r>
              <a:rPr lang="en-US" sz="2400" dirty="0" smtClean="0"/>
              <a:t>Trade-offs </a:t>
            </a:r>
            <a:r>
              <a:rPr lang="en-US" sz="2400" dirty="0"/>
              <a:t>and solutions </a:t>
            </a:r>
            <a:r>
              <a:rPr lang="en-US" sz="2400" dirty="0" smtClean="0"/>
              <a:t>between </a:t>
            </a:r>
            <a:r>
              <a:rPr lang="en-US" sz="2400" dirty="0"/>
              <a:t>spectral, spatial, radiometric and temporal </a:t>
            </a:r>
            <a:r>
              <a:rPr lang="en-US" sz="2400" dirty="0" smtClean="0"/>
              <a:t>requirements</a:t>
            </a:r>
          </a:p>
          <a:p>
            <a:r>
              <a:rPr lang="en-US" sz="2400" dirty="0"/>
              <a:t>The application potential of relevant existing and planned </a:t>
            </a:r>
            <a:r>
              <a:rPr lang="en-US" sz="2400" dirty="0" smtClean="0"/>
              <a:t>space-borne </a:t>
            </a:r>
            <a:r>
              <a:rPr lang="en-US" sz="2400" dirty="0"/>
              <a:t>sensors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7800" y="4343400"/>
            <a:ext cx="3429000" cy="220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71247" y="6544235"/>
            <a:ext cx="10438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Credit: Spyrakos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58093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pPr algn="ctr"/>
            <a:r>
              <a:rPr lang="en-US" sz="3200" dirty="0"/>
              <a:t>Earth Observations in Support of Global Water Quality Monitoring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7620000" cy="4114800"/>
          </a:xfrm>
        </p:spPr>
        <p:txBody>
          <a:bodyPr>
            <a:normAutofit fontScale="92500" lnSpcReduction="20000"/>
          </a:bodyPr>
          <a:lstStyle/>
          <a:p>
            <a:pPr marL="114300" indent="0" algn="ctr">
              <a:buNone/>
            </a:pPr>
            <a:r>
              <a:rPr lang="en-US" sz="2600" b="1" dirty="0"/>
              <a:t>Section C</a:t>
            </a:r>
            <a:r>
              <a:rPr lang="en-US" sz="2600" dirty="0"/>
              <a:t>:  </a:t>
            </a:r>
            <a:r>
              <a:rPr lang="en-US" sz="2600" i="1" dirty="0"/>
              <a:t>Agencies – long time frame </a:t>
            </a:r>
            <a:r>
              <a:rPr lang="en-US" sz="2600" i="1" dirty="0" smtClean="0"/>
              <a:t> </a:t>
            </a:r>
          </a:p>
          <a:p>
            <a:pPr marL="114300" indent="0" algn="ctr">
              <a:buNone/>
            </a:pPr>
            <a:r>
              <a:rPr lang="en-US" sz="2600" i="1" dirty="0" smtClean="0"/>
              <a:t>Technical </a:t>
            </a:r>
            <a:r>
              <a:rPr lang="en-US" sz="2600" i="1" dirty="0"/>
              <a:t>infrastructure</a:t>
            </a:r>
          </a:p>
          <a:p>
            <a:pPr marL="411480" lvl="1" indent="0">
              <a:buNone/>
            </a:pPr>
            <a:endParaRPr lang="en-US" sz="2000" b="1" dirty="0" smtClean="0"/>
          </a:p>
          <a:p>
            <a:pPr marL="411480" lvl="1" indent="0">
              <a:buNone/>
            </a:pPr>
            <a:r>
              <a:rPr lang="en-US" sz="2000" b="1" dirty="0" smtClean="0"/>
              <a:t>Chapter </a:t>
            </a:r>
            <a:r>
              <a:rPr lang="en-US" sz="2000" b="1" dirty="0"/>
              <a:t>7</a:t>
            </a:r>
            <a:r>
              <a:rPr lang="en-US" sz="2000" dirty="0"/>
              <a:t> Space Segment &amp; </a:t>
            </a:r>
            <a:r>
              <a:rPr lang="en-US" sz="2000" dirty="0" err="1"/>
              <a:t>CalVal</a:t>
            </a:r>
            <a:r>
              <a:rPr lang="en-US" sz="2000" dirty="0"/>
              <a:t> Support Infrastructure</a:t>
            </a:r>
          </a:p>
          <a:p>
            <a:pPr marL="411480" lvl="1" indent="0">
              <a:buNone/>
            </a:pPr>
            <a:r>
              <a:rPr lang="en-US" sz="1700" dirty="0"/>
              <a:t>Co-Leads: Milton, Paul*, Menghua, Mark, Chris, Arnold</a:t>
            </a:r>
          </a:p>
          <a:p>
            <a:pPr marL="411480" lvl="1" indent="0">
              <a:buNone/>
            </a:pPr>
            <a:r>
              <a:rPr lang="en-US" sz="2000" b="1" dirty="0"/>
              <a:t>Chapter 8</a:t>
            </a:r>
            <a:r>
              <a:rPr lang="en-US" sz="2000" dirty="0"/>
              <a:t> Ground Segment</a:t>
            </a:r>
          </a:p>
          <a:p>
            <a:pPr marL="411480" lvl="1" indent="0">
              <a:buNone/>
            </a:pPr>
            <a:r>
              <a:rPr lang="en-US" sz="1700" dirty="0"/>
              <a:t>Co-Leads: Arnold, Steve Groom*, Chris, Carsten</a:t>
            </a:r>
          </a:p>
          <a:p>
            <a:pPr marL="411480" lvl="1" indent="0">
              <a:buNone/>
            </a:pPr>
            <a:r>
              <a:rPr lang="en-US" sz="2000" b="1" dirty="0"/>
              <a:t>Chapter 9</a:t>
            </a:r>
            <a:r>
              <a:rPr lang="en-US" sz="2000" dirty="0"/>
              <a:t> New Concepts (Virtual Laboratory)</a:t>
            </a:r>
          </a:p>
          <a:p>
            <a:pPr marL="411480" lvl="1" indent="0">
              <a:buNone/>
            </a:pPr>
            <a:r>
              <a:rPr lang="en-US" sz="1700" dirty="0"/>
              <a:t>Co-Leads: Carsten*, Steve Groom, Paul</a:t>
            </a:r>
          </a:p>
          <a:p>
            <a:pPr marL="411480" lvl="1" indent="0">
              <a:buNone/>
            </a:pPr>
            <a:r>
              <a:rPr lang="en-US" sz="2000" b="1" dirty="0"/>
              <a:t>Chapter 10 </a:t>
            </a:r>
            <a:r>
              <a:rPr lang="en-US" sz="2000" dirty="0"/>
              <a:t>Data </a:t>
            </a:r>
            <a:r>
              <a:rPr lang="en-US" sz="2000" dirty="0" smtClean="0"/>
              <a:t>Exploitation, </a:t>
            </a:r>
            <a:r>
              <a:rPr lang="en-US" sz="2000" dirty="0" err="1"/>
              <a:t>Programmes</a:t>
            </a:r>
            <a:r>
              <a:rPr lang="en-US" sz="2000" dirty="0"/>
              <a:t> and User Support</a:t>
            </a:r>
          </a:p>
          <a:p>
            <a:pPr marL="411480" lvl="1" indent="0">
              <a:buNone/>
            </a:pPr>
            <a:r>
              <a:rPr lang="en-US" sz="1700" dirty="0"/>
              <a:t>Co-Leads: Carsten*, Paul, Rick, </a:t>
            </a:r>
            <a:r>
              <a:rPr lang="en-US" sz="1700" dirty="0" smtClean="0"/>
              <a:t>Blake</a:t>
            </a:r>
          </a:p>
          <a:p>
            <a:pPr marL="411480" lvl="1" indent="0">
              <a:buNone/>
            </a:pPr>
            <a:r>
              <a:rPr lang="en-US" sz="2000" b="1" dirty="0"/>
              <a:t>Chapter 11</a:t>
            </a:r>
            <a:r>
              <a:rPr lang="en-US" sz="2000" dirty="0"/>
              <a:t>: Recommendations and </a:t>
            </a:r>
            <a:r>
              <a:rPr lang="en-US" sz="2000" dirty="0" smtClean="0"/>
              <a:t>outlook</a:t>
            </a:r>
          </a:p>
          <a:p>
            <a:pPr marL="411480" lvl="1" indent="0">
              <a:buNone/>
            </a:pPr>
            <a:r>
              <a:rPr lang="en-US" sz="2000" dirty="0" smtClean="0"/>
              <a:t>Co-leads Steve </a:t>
            </a:r>
            <a:r>
              <a:rPr lang="en-US" sz="2000" dirty="0"/>
              <a:t>Greb, Paul, Arnold</a:t>
            </a:r>
          </a:p>
          <a:p>
            <a:pPr marL="114300" indent="0">
              <a:buNone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838086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pPr algn="ctr"/>
            <a:r>
              <a:rPr lang="en-US" sz="3200" dirty="0"/>
              <a:t>Earth Observations in Support of Global Water Quality Monitoring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76200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Rationale</a:t>
            </a:r>
          </a:p>
          <a:p>
            <a:pPr lvl="1"/>
            <a:r>
              <a:rPr lang="en-US" dirty="0"/>
              <a:t>Declining water quality has become a global issue </a:t>
            </a:r>
            <a:endParaRPr lang="en-US" dirty="0" smtClean="0"/>
          </a:p>
          <a:p>
            <a:pPr lvl="1"/>
            <a:r>
              <a:rPr lang="en-US" dirty="0"/>
              <a:t>Nutrient over enrichment of freshwater and coastal </a:t>
            </a:r>
            <a:r>
              <a:rPr lang="en-US" dirty="0" smtClean="0"/>
              <a:t>ecosystems</a:t>
            </a:r>
          </a:p>
          <a:p>
            <a:pPr lvl="1"/>
            <a:r>
              <a:rPr lang="en-US" dirty="0" smtClean="0"/>
              <a:t>Water-borne diseases</a:t>
            </a:r>
          </a:p>
          <a:p>
            <a:pPr lvl="1"/>
            <a:r>
              <a:rPr lang="en-US" dirty="0" smtClean="0"/>
              <a:t>Lack of systematic </a:t>
            </a:r>
            <a:r>
              <a:rPr lang="en-US" dirty="0"/>
              <a:t>water quality monitoring programs. </a:t>
            </a:r>
          </a:p>
        </p:txBody>
      </p:sp>
      <p:pic>
        <p:nvPicPr>
          <p:cNvPr id="4" name="Picture 18" descr="boy drinking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572000"/>
            <a:ext cx="160020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http://dnr.wi.gov/wnrmag/2013/02/images/loon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91" y="5212345"/>
            <a:ext cx="2294216" cy="152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52800" y="6535579"/>
            <a:ext cx="8643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WDNR photo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6684155" y="6535579"/>
            <a:ext cx="7072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EPA photo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0712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70C0"/>
                </a:solidFill>
                <a:latin typeface="Times New Roman"/>
                <a:ea typeface="Times New Roman"/>
              </a:rPr>
              <a:t>Chapter 7</a:t>
            </a:r>
            <a:r>
              <a:rPr lang="en-US" sz="2400" dirty="0">
                <a:latin typeface="Times New Roman"/>
                <a:ea typeface="Times New Roman"/>
              </a:rPr>
              <a:t/>
            </a:r>
            <a:br>
              <a:rPr lang="en-US" sz="2400" dirty="0">
                <a:latin typeface="Times New Roman"/>
                <a:ea typeface="Times New Roman"/>
              </a:rPr>
            </a:br>
            <a:r>
              <a:rPr lang="en-US" sz="24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Coastal 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Times New Roman"/>
              </a:rPr>
              <a:t>and Inland Water Quality Observing System Assets and Supporting Infrastructure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800" b="1" dirty="0"/>
              <a:t> </a:t>
            </a:r>
            <a:r>
              <a:rPr lang="en-US" sz="2400" dirty="0" smtClean="0"/>
              <a:t>Observing </a:t>
            </a:r>
            <a:r>
              <a:rPr lang="en-US" sz="2400" dirty="0"/>
              <a:t>System Assets: Current Status and Future </a:t>
            </a:r>
            <a:r>
              <a:rPr lang="en-US" sz="2400" dirty="0" smtClean="0"/>
              <a:t>Directions</a:t>
            </a:r>
          </a:p>
          <a:p>
            <a:pPr lvl="1">
              <a:buClr>
                <a:srgbClr val="94B6D2"/>
              </a:buClr>
            </a:pPr>
            <a:r>
              <a:rPr lang="en-US" sz="2400" dirty="0"/>
              <a:t>Satellite Assets</a:t>
            </a:r>
          </a:p>
          <a:p>
            <a:pPr lvl="1">
              <a:buClr>
                <a:srgbClr val="94B6D2"/>
              </a:buClr>
            </a:pPr>
            <a:r>
              <a:rPr lang="en-US" sz="2400" dirty="0"/>
              <a:t>In situ </a:t>
            </a:r>
            <a:r>
              <a:rPr lang="en-US" sz="2400" dirty="0" smtClean="0"/>
              <a:t>Assets</a:t>
            </a:r>
            <a:r>
              <a:rPr lang="en-US" sz="2400" dirty="0"/>
              <a:t>	</a:t>
            </a:r>
          </a:p>
          <a:p>
            <a:r>
              <a:rPr lang="en-US" sz="2400" dirty="0"/>
              <a:t> Supporting observing system </a:t>
            </a:r>
            <a:r>
              <a:rPr lang="en-US" sz="2400" dirty="0" smtClean="0"/>
              <a:t>infrastructure</a:t>
            </a:r>
          </a:p>
          <a:p>
            <a:pPr lvl="1"/>
            <a:r>
              <a:rPr lang="en-US" sz="2400" dirty="0"/>
              <a:t>Calibration and </a:t>
            </a:r>
            <a:r>
              <a:rPr lang="en-US" sz="2400" dirty="0" smtClean="0"/>
              <a:t>Validation</a:t>
            </a:r>
            <a:r>
              <a:rPr lang="en-US" sz="2400" dirty="0"/>
              <a:t> </a:t>
            </a:r>
            <a:endParaRPr lang="en-US" sz="2400" dirty="0" smtClean="0"/>
          </a:p>
          <a:p>
            <a:r>
              <a:rPr lang="en-US" sz="2400" dirty="0" smtClean="0"/>
              <a:t>Recommendations </a:t>
            </a:r>
            <a:r>
              <a:rPr lang="en-US" sz="2400" dirty="0"/>
              <a:t>to agencies and </a:t>
            </a:r>
            <a:r>
              <a:rPr lang="en-US" sz="2400" dirty="0" smtClean="0"/>
              <a:t>programs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256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0070C0"/>
                </a:solidFill>
                <a:latin typeface="Times New Roman"/>
                <a:ea typeface="Times New Roman"/>
              </a:rPr>
              <a:t>Chapter 8</a:t>
            </a:r>
            <a:r>
              <a:rPr lang="en-US" sz="2400" dirty="0">
                <a:latin typeface="Times New Roman"/>
                <a:ea typeface="Times New Roman"/>
              </a:rPr>
              <a:t/>
            </a:r>
            <a:br>
              <a:rPr lang="en-US" sz="2400" dirty="0">
                <a:latin typeface="Times New Roman"/>
                <a:ea typeface="Times New Roman"/>
              </a:rPr>
            </a:br>
            <a:r>
              <a:rPr lang="en-GB" sz="24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Ground </a:t>
            </a:r>
            <a:r>
              <a:rPr lang="en-GB" sz="2400" dirty="0">
                <a:solidFill>
                  <a:srgbClr val="0070C0"/>
                </a:solidFill>
                <a:latin typeface="Times New Roman"/>
                <a:ea typeface="Times New Roman"/>
              </a:rPr>
              <a:t>and User </a:t>
            </a:r>
            <a:r>
              <a:rPr lang="en-GB" sz="24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Segment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Mission </a:t>
            </a:r>
            <a:r>
              <a:rPr lang="en-GB" sz="2400" dirty="0" smtClean="0"/>
              <a:t>or </a:t>
            </a:r>
            <a:r>
              <a:rPr lang="en-GB" sz="2400" dirty="0"/>
              <a:t>satellite ground </a:t>
            </a:r>
            <a:r>
              <a:rPr lang="en-GB" sz="2400" dirty="0" smtClean="0"/>
              <a:t>segment</a:t>
            </a:r>
          </a:p>
          <a:p>
            <a:pPr lvl="1"/>
            <a:r>
              <a:rPr lang="en-GB" sz="2400" dirty="0"/>
              <a:t>Data distribution </a:t>
            </a:r>
            <a:r>
              <a:rPr lang="en-GB" sz="2400" dirty="0" smtClean="0"/>
              <a:t>mechanisms</a:t>
            </a:r>
          </a:p>
          <a:p>
            <a:pPr lvl="1"/>
            <a:r>
              <a:rPr lang="en-GB" sz="2400" dirty="0"/>
              <a:t>Web-based analysis systems</a:t>
            </a:r>
            <a:endParaRPr lang="en-GB" sz="2400" dirty="0" smtClean="0"/>
          </a:p>
          <a:p>
            <a:r>
              <a:rPr lang="en-GB" sz="2400" dirty="0"/>
              <a:t>User Ground </a:t>
            </a:r>
            <a:r>
              <a:rPr lang="en-GB" sz="2400" dirty="0" smtClean="0"/>
              <a:t>Segments</a:t>
            </a:r>
          </a:p>
          <a:p>
            <a:pPr lvl="1"/>
            <a:r>
              <a:rPr lang="en-GB" sz="2400" dirty="0"/>
              <a:t>ChloroGIN-Lakes: an end-to-end demonstrator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073" y="2819400"/>
            <a:ext cx="1713230" cy="194056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074" y="4759960"/>
            <a:ext cx="1735642" cy="197104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5181600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3362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0070C0"/>
                </a:solidFill>
                <a:latin typeface="Times New Roman"/>
                <a:ea typeface="Times New Roman"/>
              </a:rPr>
              <a:t>Chapter </a:t>
            </a:r>
            <a:r>
              <a:rPr lang="en-GB" sz="24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9</a:t>
            </a:r>
            <a:r>
              <a:rPr lang="en-US" sz="2400" dirty="0">
                <a:latin typeface="Times New Roman"/>
                <a:ea typeface="Times New Roman"/>
              </a:rPr>
              <a:t/>
            </a:r>
            <a:br>
              <a:rPr lang="en-US" sz="2400" dirty="0">
                <a:latin typeface="Times New Roman"/>
                <a:ea typeface="Times New Roman"/>
              </a:rPr>
            </a:br>
            <a:r>
              <a:rPr lang="en-GB" sz="24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New </a:t>
            </a:r>
            <a:r>
              <a:rPr lang="en-GB" sz="2400" dirty="0">
                <a:solidFill>
                  <a:srgbClr val="0070C0"/>
                </a:solidFill>
                <a:latin typeface="Times New Roman"/>
                <a:ea typeface="Times New Roman"/>
              </a:rPr>
              <a:t>Concepts (Virtual Laboratory</a:t>
            </a:r>
            <a:r>
              <a:rPr lang="en-GB" sz="24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2004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GB" sz="2400" dirty="0"/>
              <a:t>“Big data” from Space</a:t>
            </a:r>
            <a:endParaRPr lang="en-US" sz="2400" dirty="0"/>
          </a:p>
          <a:p>
            <a:pPr lvl="1"/>
            <a:r>
              <a:rPr lang="en-GB" sz="2400" dirty="0"/>
              <a:t>Historic archives and future data </a:t>
            </a:r>
            <a:r>
              <a:rPr lang="en-GB" sz="2400" dirty="0" smtClean="0"/>
              <a:t>volumes</a:t>
            </a:r>
          </a:p>
          <a:p>
            <a:pPr lvl="1"/>
            <a:r>
              <a:rPr lang="en-GB" sz="2400" dirty="0"/>
              <a:t>Challenges for data access and data processing</a:t>
            </a:r>
            <a:endParaRPr lang="en-US" sz="2400" dirty="0"/>
          </a:p>
          <a:p>
            <a:r>
              <a:rPr lang="en-GB" sz="2400" dirty="0"/>
              <a:t>Moving software to the data </a:t>
            </a:r>
            <a:r>
              <a:rPr lang="en-US" sz="2400" dirty="0"/>
              <a:t> </a:t>
            </a:r>
          </a:p>
          <a:p>
            <a:pPr lvl="1"/>
            <a:r>
              <a:rPr lang="en-US" sz="2400" dirty="0"/>
              <a:t> </a:t>
            </a:r>
            <a:r>
              <a:rPr lang="en-GB" sz="2400" dirty="0"/>
              <a:t>Data harmonization (“Data Cube</a:t>
            </a:r>
            <a:r>
              <a:rPr lang="en-GB" sz="2400" dirty="0" smtClean="0"/>
              <a:t>”)</a:t>
            </a:r>
          </a:p>
          <a:p>
            <a:pPr lvl="1"/>
            <a:r>
              <a:rPr lang="en-GB" sz="2400" dirty="0" smtClean="0"/>
              <a:t>Exploratory </a:t>
            </a:r>
            <a:r>
              <a:rPr lang="en-GB" sz="2400" dirty="0"/>
              <a:t>tools (e.g. Product Feature </a:t>
            </a:r>
            <a:r>
              <a:rPr lang="en-GB" sz="2400" dirty="0" smtClean="0"/>
              <a:t>Extraction)</a:t>
            </a:r>
            <a:r>
              <a:rPr lang="en-US" sz="2400" dirty="0"/>
              <a:t> </a:t>
            </a:r>
          </a:p>
          <a:p>
            <a:pPr lvl="1"/>
            <a:r>
              <a:rPr lang="en-US" sz="2400" dirty="0" smtClean="0"/>
              <a:t> </a:t>
            </a:r>
            <a:r>
              <a:rPr lang="fr-FR" sz="2400" dirty="0"/>
              <a:t> </a:t>
            </a:r>
            <a:r>
              <a:rPr lang="en-GB" sz="2400" dirty="0"/>
              <a:t>Community </a:t>
            </a:r>
            <a:r>
              <a:rPr lang="en-GB" sz="2400" dirty="0" smtClean="0"/>
              <a:t>tools and Mobile Technology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08376"/>
            <a:ext cx="3981450" cy="154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6665683"/>
            <a:ext cx="19399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Australian Geoscience Data Cube </a:t>
            </a:r>
          </a:p>
        </p:txBody>
      </p:sp>
      <p:pic>
        <p:nvPicPr>
          <p:cNvPr id="4100" name="Picture 4" descr="Watercolour FU measurement2 // fig4_comparefu_mw.png (211 K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267200"/>
            <a:ext cx="1815861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62800" y="5475509"/>
            <a:ext cx="16097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 smtClean="0"/>
              <a:t>Citclops</a:t>
            </a:r>
            <a:r>
              <a:rPr lang="en-US" sz="1000" dirty="0" smtClean="0"/>
              <a:t> </a:t>
            </a:r>
            <a:r>
              <a:rPr lang="en-US" sz="1000" dirty="0"/>
              <a:t>EC-FP7 Programme</a:t>
            </a:r>
          </a:p>
        </p:txBody>
      </p:sp>
    </p:spTree>
    <p:extLst>
      <p:ext uri="{BB962C8B-B14F-4D97-AF65-F5344CB8AC3E}">
        <p14:creationId xmlns:p14="http://schemas.microsoft.com/office/powerpoint/2010/main" val="2447228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70C0"/>
                </a:solidFill>
                <a:latin typeface="Times New Roman"/>
                <a:ea typeface="Times New Roman"/>
              </a:rPr>
              <a:t>Chapter 10 </a:t>
            </a:r>
            <a:r>
              <a:rPr lang="en-US" sz="2400" dirty="0">
                <a:latin typeface="Times New Roman"/>
                <a:ea typeface="Times New Roman"/>
              </a:rPr>
              <a:t/>
            </a:r>
            <a:br>
              <a:rPr lang="en-US" sz="2400" dirty="0">
                <a:latin typeface="Times New Roman"/>
                <a:ea typeface="Times New Roman"/>
              </a:rPr>
            </a:br>
            <a:r>
              <a:rPr lang="en-US" sz="2400" dirty="0">
                <a:solidFill>
                  <a:srgbClr val="0070C0"/>
                </a:solidFill>
                <a:latin typeface="Times New Roman"/>
                <a:ea typeface="Times New Roman"/>
              </a:rPr>
              <a:t>Data Exploitation </a:t>
            </a:r>
            <a:r>
              <a:rPr lang="en-US" sz="24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Programs 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Times New Roman"/>
              </a:rPr>
              <a:t>and User </a:t>
            </a:r>
            <a:r>
              <a:rPr lang="en-US" sz="24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Support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User support </a:t>
            </a:r>
            <a:r>
              <a:rPr lang="en-US" sz="2400" dirty="0" smtClean="0"/>
              <a:t>programs</a:t>
            </a:r>
          </a:p>
          <a:p>
            <a:r>
              <a:rPr lang="en-US" sz="2400" dirty="0"/>
              <a:t>Thematic </a:t>
            </a:r>
            <a:r>
              <a:rPr lang="en-US" sz="2400" dirty="0" smtClean="0"/>
              <a:t>workshops</a:t>
            </a:r>
          </a:p>
          <a:p>
            <a:r>
              <a:rPr lang="en-US" sz="2400" dirty="0"/>
              <a:t>Dedicated R&amp;D </a:t>
            </a:r>
            <a:r>
              <a:rPr lang="en-US" sz="2400" dirty="0" smtClean="0"/>
              <a:t>studies</a:t>
            </a:r>
          </a:p>
          <a:p>
            <a:r>
              <a:rPr lang="en-US" sz="2400" dirty="0"/>
              <a:t>Validation</a:t>
            </a:r>
          </a:p>
        </p:txBody>
      </p:sp>
      <p:pic>
        <p:nvPicPr>
          <p:cNvPr id="4" name="Picture 3" descr="P10002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553" y="3394613"/>
            <a:ext cx="3228813" cy="316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start.org/images/2015/GEOSS_Science_Tech_workshop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0"/>
            <a:ext cx="358140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0624" y="6353176"/>
            <a:ext cx="1375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GEOSS in the Americas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7467600" y="6354549"/>
            <a:ext cx="665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UFI Photo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57305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ages.huffingtonpost.com/2013-02-18-SantaMonica_CA_Imag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90800"/>
            <a:ext cx="4791075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5200" y="1920226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0518" y="5811722"/>
            <a:ext cx="9573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Huffington Post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4079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GEO Water Quality Community of Practice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4904105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52600"/>
            <a:ext cx="374396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255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pPr algn="ctr"/>
            <a:r>
              <a:rPr lang="en-US" sz="3200" dirty="0"/>
              <a:t>Earth Observations in Support of Global Water Quality Monitoring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7620000" cy="4114800"/>
          </a:xfrm>
        </p:spPr>
        <p:txBody>
          <a:bodyPr>
            <a:normAutofit/>
          </a:bodyPr>
          <a:lstStyle/>
          <a:p>
            <a:r>
              <a:rPr lang="en-US" sz="2400" dirty="0"/>
              <a:t>Overarching Objectives</a:t>
            </a:r>
            <a:r>
              <a:rPr lang="en-US" sz="2400" i="1" dirty="0"/>
              <a:t>:</a:t>
            </a:r>
          </a:p>
          <a:p>
            <a:pPr lvl="1"/>
            <a:r>
              <a:rPr lang="en-US" sz="1800" i="1" dirty="0"/>
              <a:t>Assess current knowledge regarding coastal and inland water quality and associated use of remote sensing data  </a:t>
            </a:r>
            <a:endParaRPr lang="en-US" sz="1800" dirty="0"/>
          </a:p>
          <a:p>
            <a:pPr lvl="1"/>
            <a:r>
              <a:rPr lang="en-US" sz="1800" i="1" dirty="0"/>
              <a:t>Assess existing and identify new space-based and in situ observing capabilities</a:t>
            </a:r>
            <a:r>
              <a:rPr lang="en-US" sz="1800" dirty="0"/>
              <a:t> </a:t>
            </a:r>
          </a:p>
          <a:p>
            <a:pPr lvl="1"/>
            <a:r>
              <a:rPr lang="en-US" sz="1800" i="1" dirty="0"/>
              <a:t>Identify supporting research and development activities </a:t>
            </a:r>
            <a:endParaRPr lang="en-US" sz="1800" dirty="0"/>
          </a:p>
          <a:p>
            <a:pPr lvl="1"/>
            <a:r>
              <a:rPr lang="en-US" sz="1800" i="1" dirty="0"/>
              <a:t>Identify best practices and new &amp; improved data streams and products</a:t>
            </a:r>
            <a:endParaRPr lang="en-US" sz="1800" dirty="0"/>
          </a:p>
          <a:p>
            <a:pPr lvl="1"/>
            <a:r>
              <a:rPr lang="en-US" sz="1800" i="1" dirty="0"/>
              <a:t>User engagement and outreach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0751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chemeClr val="accent1">
                <a:lumMod val="20000"/>
                <a:lumOff val="80000"/>
              </a:schemeClr>
            </a:gs>
            <a:gs pos="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95" name="OTLSHAPE_M_52743de8bb6d4044896f473898fe9da7_Connector1"/>
          <p:cNvCxnSpPr/>
          <p:nvPr>
            <p:custDataLst>
              <p:tags r:id="rId2"/>
            </p:custDataLst>
          </p:nvPr>
        </p:nvCxnSpPr>
        <p:spPr>
          <a:xfrm>
            <a:off x="2091793" y="1074979"/>
            <a:ext cx="0" cy="605328"/>
          </a:xfrm>
          <a:prstGeom prst="line">
            <a:avLst/>
          </a:prstGeom>
          <a:ln w="9525" cap="flat" cmpd="sng" algn="ctr">
            <a:solidFill>
              <a:srgbClr val="087FC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94" name="OTLSHAPE_M_a58f29487c0343c08abcf41913e40cae_Connector1"/>
          <p:cNvCxnSpPr/>
          <p:nvPr>
            <p:custDataLst>
              <p:tags r:id="rId3"/>
            </p:custDataLst>
          </p:nvPr>
        </p:nvCxnSpPr>
        <p:spPr>
          <a:xfrm>
            <a:off x="1243157" y="1074979"/>
            <a:ext cx="0" cy="601421"/>
          </a:xfrm>
          <a:prstGeom prst="line">
            <a:avLst/>
          </a:prstGeom>
          <a:ln w="9525" cap="flat" cmpd="sng" algn="ctr">
            <a:solidFill>
              <a:srgbClr val="0072B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71" name="OTLSHAPE_TB_00000000000000000000000000000000_LeftEndCaps"/>
          <p:cNvSpPr txBox="1"/>
          <p:nvPr>
            <p:custDataLst>
              <p:tags r:id="rId4"/>
            </p:custDataLst>
          </p:nvPr>
        </p:nvSpPr>
        <p:spPr>
          <a:xfrm>
            <a:off x="76200" y="1655861"/>
            <a:ext cx="637643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2000" spc="-36" dirty="0" smtClean="0">
                <a:solidFill>
                  <a:srgbClr val="C0504D"/>
                </a:solidFill>
                <a:latin typeface="Corbel" panose="020B0503020204020204" pitchFamily="34" charset="0"/>
              </a:rPr>
              <a:t>2014</a:t>
            </a:r>
            <a:endParaRPr lang="en-US" sz="2000" spc="-36" dirty="0">
              <a:solidFill>
                <a:srgbClr val="C0504D"/>
              </a:solidFill>
              <a:latin typeface="Corbel" panose="020B0503020204020204" pitchFamily="34" charset="0"/>
            </a:endParaRPr>
          </a:p>
        </p:txBody>
      </p:sp>
      <p:sp>
        <p:nvSpPr>
          <p:cNvPr id="8873" name="OTLSHAPE_TB_00000000000000000000000000000000_ScaleContainer"/>
          <p:cNvSpPr/>
          <p:nvPr>
            <p:custDataLst>
              <p:tags r:id="rId5"/>
            </p:custDataLst>
          </p:nvPr>
        </p:nvSpPr>
        <p:spPr>
          <a:xfrm>
            <a:off x="838303" y="1680268"/>
            <a:ext cx="7493000" cy="381000"/>
          </a:xfrm>
          <a:prstGeom prst="roundRect">
            <a:avLst>
              <a:gd name="adj" fmla="val 100000"/>
            </a:avLst>
          </a:prstGeom>
          <a:gradFill flip="none" rotWithShape="1">
            <a:gsLst>
              <a:gs pos="0">
                <a:srgbClr val="44546A"/>
              </a:gs>
              <a:gs pos="0">
                <a:schemeClr val="dk2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874" name="OTLSHAPE_TB_00000000000000000000000000000000_ElapsedTim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oundRect">
            <a:avLst>
              <a:gd name="adj" fmla="val 100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75" name="OTLSHAPE_TB_00000000000000000000000000000000_TodayMarkerShape" hidden="1"/>
          <p:cNvSpPr/>
          <p:nvPr>
            <p:custDataLst>
              <p:tags r:id="rId7"/>
            </p:custDataLst>
          </p:nvPr>
        </p:nvSpPr>
        <p:spPr>
          <a:xfrm>
            <a:off x="933631" y="3295650"/>
            <a:ext cx="108857" cy="127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76" name="OTLSHAPE_TB_00000000000000000000000000000000_TodayMarkerText" hidden="1"/>
          <p:cNvSpPr txBox="1"/>
          <p:nvPr>
            <p:custDataLst>
              <p:tags r:id="rId8"/>
            </p:custDataLst>
          </p:nvPr>
        </p:nvSpPr>
        <p:spPr>
          <a:xfrm>
            <a:off x="988060" y="3422650"/>
            <a:ext cx="0" cy="61555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800" smtClean="0">
                <a:solidFill>
                  <a:prstClr val="black"/>
                </a:solidFill>
              </a:rPr>
              <a:t>Today</a:t>
            </a:r>
            <a:endParaRPr lang="en-US" sz="800">
              <a:solidFill>
                <a:prstClr val="black"/>
              </a:solidFill>
            </a:endParaRPr>
          </a:p>
        </p:txBody>
      </p:sp>
      <p:sp>
        <p:nvSpPr>
          <p:cNvPr id="8877" name="OTLSHAPE_TB_00000000000000000000000000000000_TimescaleInterval1"/>
          <p:cNvSpPr txBox="1"/>
          <p:nvPr>
            <p:custDataLst>
              <p:tags r:id="rId9"/>
            </p:custDataLst>
          </p:nvPr>
        </p:nvSpPr>
        <p:spPr>
          <a:xfrm>
            <a:off x="1066903" y="1778001"/>
            <a:ext cx="284204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18" dirty="0" smtClean="0">
                <a:solidFill>
                  <a:srgbClr val="E7E6E6"/>
                </a:solidFill>
              </a:rPr>
              <a:t>Jan</a:t>
            </a:r>
          </a:p>
        </p:txBody>
      </p:sp>
      <p:cxnSp>
        <p:nvCxnSpPr>
          <p:cNvPr id="8878" name="OTLSHAPE_TB_00000000000000000000000000000000_Separator1"/>
          <p:cNvCxnSpPr/>
          <p:nvPr>
            <p:custDataLst>
              <p:tags r:id="rId10"/>
            </p:custDataLst>
          </p:nvPr>
        </p:nvCxnSpPr>
        <p:spPr>
          <a:xfrm>
            <a:off x="1427307" y="1752600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79" name="OTLSHAPE_TB_00000000000000000000000000000000_TimescaleInterval2"/>
          <p:cNvSpPr txBox="1"/>
          <p:nvPr>
            <p:custDataLst>
              <p:tags r:id="rId11"/>
            </p:custDataLst>
          </p:nvPr>
        </p:nvSpPr>
        <p:spPr>
          <a:xfrm>
            <a:off x="4227494" y="1778001"/>
            <a:ext cx="2159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18" dirty="0" smtClean="0">
                <a:solidFill>
                  <a:srgbClr val="E7E6E6"/>
                </a:solidFill>
              </a:rPr>
              <a:t>Jun</a:t>
            </a:r>
            <a:endParaRPr lang="en-US" sz="1200" spc="-18" dirty="0">
              <a:solidFill>
                <a:srgbClr val="E7E6E6"/>
              </a:solidFill>
            </a:endParaRPr>
          </a:p>
        </p:txBody>
      </p:sp>
      <p:cxnSp>
        <p:nvCxnSpPr>
          <p:cNvPr id="8880" name="OTLSHAPE_TB_00000000000000000000000000000000_Separator2"/>
          <p:cNvCxnSpPr/>
          <p:nvPr>
            <p:custDataLst>
              <p:tags r:id="rId12"/>
            </p:custDataLst>
          </p:nvPr>
        </p:nvCxnSpPr>
        <p:spPr>
          <a:xfrm>
            <a:off x="2098419" y="1731328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81" name="OTLSHAPE_TB_00000000000000000000000000000000_TimescaleInterval3"/>
          <p:cNvSpPr txBox="1"/>
          <p:nvPr>
            <p:custDataLst>
              <p:tags r:id="rId13"/>
            </p:custDataLst>
          </p:nvPr>
        </p:nvSpPr>
        <p:spPr>
          <a:xfrm>
            <a:off x="4795674" y="1778001"/>
            <a:ext cx="1651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0" dirty="0" smtClean="0">
                <a:solidFill>
                  <a:srgbClr val="E7E6E6"/>
                </a:solidFill>
              </a:rPr>
              <a:t>Jul</a:t>
            </a:r>
            <a:endParaRPr lang="en-US" sz="1200" spc="-20" dirty="0">
              <a:solidFill>
                <a:srgbClr val="E7E6E6"/>
              </a:solidFill>
            </a:endParaRPr>
          </a:p>
        </p:txBody>
      </p:sp>
      <p:cxnSp>
        <p:nvCxnSpPr>
          <p:cNvPr id="8882" name="OTLSHAPE_TB_00000000000000000000000000000000_Separator3"/>
          <p:cNvCxnSpPr/>
          <p:nvPr>
            <p:custDataLst>
              <p:tags r:id="rId14"/>
            </p:custDataLst>
          </p:nvPr>
        </p:nvCxnSpPr>
        <p:spPr>
          <a:xfrm>
            <a:off x="2758543" y="1752600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83" name="OTLSHAPE_TB_00000000000000000000000000000000_TimescaleInterval4"/>
          <p:cNvSpPr txBox="1"/>
          <p:nvPr>
            <p:custDataLst>
              <p:tags r:id="rId15"/>
            </p:custDataLst>
          </p:nvPr>
        </p:nvSpPr>
        <p:spPr>
          <a:xfrm>
            <a:off x="5313054" y="1778001"/>
            <a:ext cx="241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0" dirty="0" smtClean="0">
                <a:solidFill>
                  <a:srgbClr val="E7E6E6"/>
                </a:solidFill>
              </a:rPr>
              <a:t>Aug</a:t>
            </a:r>
            <a:endParaRPr lang="en-US" sz="1200" spc="-20" dirty="0">
              <a:solidFill>
                <a:srgbClr val="E7E6E6"/>
              </a:solidFill>
            </a:endParaRPr>
          </a:p>
        </p:txBody>
      </p:sp>
      <p:cxnSp>
        <p:nvCxnSpPr>
          <p:cNvPr id="8884" name="OTLSHAPE_TB_00000000000000000000000000000000_Separator4"/>
          <p:cNvCxnSpPr/>
          <p:nvPr>
            <p:custDataLst>
              <p:tags r:id="rId16"/>
            </p:custDataLst>
          </p:nvPr>
        </p:nvCxnSpPr>
        <p:spPr>
          <a:xfrm>
            <a:off x="3368143" y="1743768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85" name="OTLSHAPE_TB_00000000000000000000000000000000_TimescaleInterval5"/>
          <p:cNvSpPr txBox="1"/>
          <p:nvPr>
            <p:custDataLst>
              <p:tags r:id="rId17"/>
            </p:custDataLst>
          </p:nvPr>
        </p:nvSpPr>
        <p:spPr>
          <a:xfrm>
            <a:off x="5906634" y="1778001"/>
            <a:ext cx="2286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18" dirty="0" smtClean="0">
                <a:solidFill>
                  <a:srgbClr val="E7E6E6"/>
                </a:solidFill>
              </a:rPr>
              <a:t>Sep</a:t>
            </a:r>
            <a:endParaRPr lang="en-US" sz="1200" spc="-18" dirty="0">
              <a:solidFill>
                <a:srgbClr val="E7E6E6"/>
              </a:solidFill>
            </a:endParaRPr>
          </a:p>
        </p:txBody>
      </p:sp>
      <p:cxnSp>
        <p:nvCxnSpPr>
          <p:cNvPr id="8886" name="OTLSHAPE_TB_00000000000000000000000000000000_Separator5"/>
          <p:cNvCxnSpPr/>
          <p:nvPr>
            <p:custDataLst>
              <p:tags r:id="rId18"/>
            </p:custDataLst>
          </p:nvPr>
        </p:nvCxnSpPr>
        <p:spPr>
          <a:xfrm>
            <a:off x="4053820" y="1743768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87" name="OTLSHAPE_TB_00000000000000000000000000000000_TimescaleInterval6"/>
          <p:cNvSpPr txBox="1"/>
          <p:nvPr>
            <p:custDataLst>
              <p:tags r:id="rId19"/>
            </p:custDataLst>
          </p:nvPr>
        </p:nvSpPr>
        <p:spPr>
          <a:xfrm>
            <a:off x="6487514" y="1778001"/>
            <a:ext cx="2286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2" dirty="0" smtClean="0">
                <a:solidFill>
                  <a:srgbClr val="E7E6E6"/>
                </a:solidFill>
              </a:rPr>
              <a:t>Oct</a:t>
            </a:r>
            <a:endParaRPr lang="en-US" sz="1200" spc="-22" dirty="0">
              <a:solidFill>
                <a:srgbClr val="E7E6E6"/>
              </a:solidFill>
            </a:endParaRPr>
          </a:p>
        </p:txBody>
      </p:sp>
      <p:cxnSp>
        <p:nvCxnSpPr>
          <p:cNvPr id="8888" name="OTLSHAPE_TB_00000000000000000000000000000000_Separator6"/>
          <p:cNvCxnSpPr/>
          <p:nvPr>
            <p:custDataLst>
              <p:tags r:id="rId20"/>
            </p:custDataLst>
          </p:nvPr>
        </p:nvCxnSpPr>
        <p:spPr>
          <a:xfrm>
            <a:off x="5730343" y="1727200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90" name="OTLSHAPE_TB_00000000000000000000000000000000_Separator7"/>
          <p:cNvCxnSpPr/>
          <p:nvPr>
            <p:custDataLst>
              <p:tags r:id="rId21"/>
            </p:custDataLst>
          </p:nvPr>
        </p:nvCxnSpPr>
        <p:spPr>
          <a:xfrm>
            <a:off x="6339943" y="1727200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91" name="OTLSHAPE_TB_00000000000000000000000000000000_TimescaleInterval8"/>
          <p:cNvSpPr txBox="1"/>
          <p:nvPr>
            <p:custDataLst>
              <p:tags r:id="rId22"/>
            </p:custDataLst>
          </p:nvPr>
        </p:nvSpPr>
        <p:spPr>
          <a:xfrm>
            <a:off x="7738176" y="1778001"/>
            <a:ext cx="241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2" dirty="0" smtClean="0">
                <a:solidFill>
                  <a:srgbClr val="E7E6E6"/>
                </a:solidFill>
              </a:rPr>
              <a:t>Dec</a:t>
            </a:r>
            <a:endParaRPr lang="en-US" sz="1200" spc="-22" dirty="0">
              <a:solidFill>
                <a:srgbClr val="E7E6E6"/>
              </a:solidFill>
            </a:endParaRPr>
          </a:p>
        </p:txBody>
      </p:sp>
      <p:cxnSp>
        <p:nvCxnSpPr>
          <p:cNvPr id="8892" name="OTLSHAPE_TB_00000000000000000000000000000000_Separator8"/>
          <p:cNvCxnSpPr/>
          <p:nvPr>
            <p:custDataLst>
              <p:tags r:id="rId23"/>
            </p:custDataLst>
          </p:nvPr>
        </p:nvCxnSpPr>
        <p:spPr>
          <a:xfrm>
            <a:off x="6949543" y="1727200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98" name="OTLSHAPE_M_a58f29487c0343c08abcf41913e40cae_Title"/>
          <p:cNvSpPr txBox="1"/>
          <p:nvPr>
            <p:custDataLst>
              <p:tags r:id="rId24"/>
            </p:custDataLst>
          </p:nvPr>
        </p:nvSpPr>
        <p:spPr>
          <a:xfrm>
            <a:off x="1427307" y="665202"/>
            <a:ext cx="635000" cy="5539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900" b="1" spc="-6" dirty="0" smtClean="0">
                <a:solidFill>
                  <a:srgbClr val="3B5998"/>
                </a:solidFill>
              </a:rPr>
              <a:t>Draft proposal completed Jan 2014</a:t>
            </a:r>
            <a:endParaRPr lang="en-US" sz="900" b="1" spc="-6" dirty="0">
              <a:solidFill>
                <a:srgbClr val="3B5998"/>
              </a:solidFill>
            </a:endParaRPr>
          </a:p>
        </p:txBody>
      </p:sp>
      <p:sp>
        <p:nvSpPr>
          <p:cNvPr id="8900" name="OTLSHAPE_M_a58f29487c0343c08abcf41913e40cae_Shape"/>
          <p:cNvSpPr/>
          <p:nvPr>
            <p:custDataLst>
              <p:tags r:id="rId25"/>
            </p:custDataLst>
          </p:nvPr>
        </p:nvSpPr>
        <p:spPr>
          <a:xfrm rot="16200000">
            <a:off x="1234543" y="977900"/>
            <a:ext cx="165100" cy="165100"/>
          </a:xfrm>
          <a:prstGeom prst="flowChartMerge">
            <a:avLst/>
          </a:prstGeom>
          <a:solidFill>
            <a:srgbClr val="087FC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901" name="OTLSHAPE_M_52743de8bb6d4044896f473898fe9da7_Title"/>
          <p:cNvSpPr txBox="1"/>
          <p:nvPr>
            <p:custDataLst>
              <p:tags r:id="rId26"/>
            </p:custDataLst>
          </p:nvPr>
        </p:nvSpPr>
        <p:spPr>
          <a:xfrm>
            <a:off x="2275943" y="866001"/>
            <a:ext cx="63500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900" b="1" spc="-6" dirty="0" smtClean="0">
                <a:solidFill>
                  <a:srgbClr val="3B5998"/>
                </a:solidFill>
              </a:rPr>
              <a:t>19</a:t>
            </a:r>
            <a:r>
              <a:rPr lang="en-US" sz="900" b="1" spc="-6" baseline="30000" dirty="0" smtClean="0">
                <a:solidFill>
                  <a:srgbClr val="3B5998"/>
                </a:solidFill>
              </a:rPr>
              <a:t>th</a:t>
            </a:r>
            <a:r>
              <a:rPr lang="en-US" sz="900" b="1" spc="-6" dirty="0" smtClean="0">
                <a:solidFill>
                  <a:srgbClr val="3B5998"/>
                </a:solidFill>
              </a:rPr>
              <a:t> IOCCG Meeting</a:t>
            </a:r>
            <a:endParaRPr lang="en-US" sz="900" b="1" spc="-6" dirty="0">
              <a:solidFill>
                <a:srgbClr val="3B5998"/>
              </a:solidFill>
            </a:endParaRPr>
          </a:p>
        </p:txBody>
      </p:sp>
      <p:sp>
        <p:nvSpPr>
          <p:cNvPr id="8903" name="OTLSHAPE_M_52743de8bb6d4044896f473898fe9da7_Shape"/>
          <p:cNvSpPr/>
          <p:nvPr>
            <p:custDataLst>
              <p:tags r:id="rId27"/>
            </p:custDataLst>
          </p:nvPr>
        </p:nvSpPr>
        <p:spPr>
          <a:xfrm rot="16200000">
            <a:off x="2072743" y="977900"/>
            <a:ext cx="165100" cy="165100"/>
          </a:xfrm>
          <a:prstGeom prst="flowChartMerge">
            <a:avLst/>
          </a:prstGeom>
          <a:solidFill>
            <a:srgbClr val="087FC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911" name="OTLSHAPE_M_6a283b367375415b92b0e5fc4e16a0cc_Date" hidden="1"/>
          <p:cNvSpPr txBox="1"/>
          <p:nvPr>
            <p:custDataLst>
              <p:tags r:id="rId28"/>
            </p:custDataLst>
          </p:nvPr>
        </p:nvSpPr>
        <p:spPr>
          <a:xfrm>
            <a:off x="5915476" y="2439589"/>
            <a:ext cx="0" cy="61555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800" smtClean="0">
                <a:solidFill>
                  <a:srgbClr val="D1282E"/>
                </a:solidFill>
              </a:rPr>
              <a:t>Nov 7</a:t>
            </a:r>
            <a:endParaRPr lang="en-US" sz="800">
              <a:solidFill>
                <a:srgbClr val="D1282E"/>
              </a:solidFill>
            </a:endParaRPr>
          </a:p>
        </p:txBody>
      </p:sp>
      <p:sp>
        <p:nvSpPr>
          <p:cNvPr id="8914" name="OTLSHAPE_M_7b0996464ffd4cd3a3b383ab1ba22438_Date" hidden="1"/>
          <p:cNvSpPr txBox="1"/>
          <p:nvPr>
            <p:custDataLst>
              <p:tags r:id="rId29"/>
            </p:custDataLst>
          </p:nvPr>
        </p:nvSpPr>
        <p:spPr>
          <a:xfrm>
            <a:off x="7030628" y="2730664"/>
            <a:ext cx="0" cy="73866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800" smtClean="0">
                <a:solidFill>
                  <a:srgbClr val="D1282E"/>
                </a:solidFill>
              </a:rPr>
              <a:t>Dec 20</a:t>
            </a:r>
            <a:endParaRPr lang="en-US" sz="800">
              <a:solidFill>
                <a:srgbClr val="D1282E"/>
              </a:solidFill>
            </a:endParaRPr>
          </a:p>
        </p:txBody>
      </p:sp>
      <p:sp>
        <p:nvSpPr>
          <p:cNvPr id="8919" name="OTLSHAPE_T_7c518fb37f2142bb8e0445920d0403b5_Shape"/>
          <p:cNvSpPr/>
          <p:nvPr>
            <p:custDataLst>
              <p:tags r:id="rId30"/>
            </p:custDataLst>
          </p:nvPr>
        </p:nvSpPr>
        <p:spPr>
          <a:xfrm>
            <a:off x="4369240" y="2202882"/>
            <a:ext cx="652830" cy="178544"/>
          </a:xfrm>
          <a:prstGeom prst="roundRect">
            <a:avLst>
              <a:gd name="adj" fmla="val 100000"/>
            </a:avLst>
          </a:prstGeom>
          <a:solidFill>
            <a:srgbClr val="087FC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920" name="OTLSHAPE_T_7c518fb37f2142bb8e0445920d0403b5_ShapePercentage" hidden="1"/>
          <p:cNvSpPr/>
          <p:nvPr>
            <p:custDataLst>
              <p:tags r:id="rId31"/>
            </p:custDataLst>
          </p:nvPr>
        </p:nvSpPr>
        <p:spPr>
          <a:xfrm>
            <a:off x="3192430" y="3498850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921" name="OTLSHAPE_T_7c518fb37f2142bb8e0445920d0403b5_Duration" hidden="1"/>
          <p:cNvSpPr txBox="1"/>
          <p:nvPr>
            <p:custDataLst>
              <p:tags r:id="rId32"/>
            </p:custDataLst>
          </p:nvPr>
        </p:nvSpPr>
        <p:spPr>
          <a:xfrm>
            <a:off x="0" y="3498850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</a:rPr>
              <a:t>5 days</a:t>
            </a:r>
            <a:endParaRPr lang="en-US" sz="1000">
              <a:solidFill>
                <a:srgbClr val="C0504D"/>
              </a:solidFill>
            </a:endParaRPr>
          </a:p>
        </p:txBody>
      </p:sp>
      <p:sp>
        <p:nvSpPr>
          <p:cNvPr id="8922" name="OTLSHAPE_T_7c518fb37f2142bb8e0445920d0403b5_TextPercentage" hidden="1"/>
          <p:cNvSpPr txBox="1"/>
          <p:nvPr>
            <p:custDataLst>
              <p:tags r:id="rId33"/>
            </p:custDataLst>
          </p:nvPr>
        </p:nvSpPr>
        <p:spPr>
          <a:xfrm>
            <a:off x="0" y="36538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</a:endParaRPr>
          </a:p>
        </p:txBody>
      </p:sp>
      <p:sp>
        <p:nvSpPr>
          <p:cNvPr id="8923" name="OTLSHAPE_T_7c518fb37f2142bb8e0445920d0403b5_StartDate" hidden="1"/>
          <p:cNvSpPr txBox="1"/>
          <p:nvPr>
            <p:custDataLst>
              <p:tags r:id="rId34"/>
            </p:custDataLst>
          </p:nvPr>
        </p:nvSpPr>
        <p:spPr>
          <a:xfrm>
            <a:off x="0" y="36538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7F7F7F"/>
              </a:solidFill>
            </a:endParaRPr>
          </a:p>
        </p:txBody>
      </p:sp>
      <p:sp>
        <p:nvSpPr>
          <p:cNvPr id="8924" name="OTLSHAPE_T_7c518fb37f2142bb8e0445920d0403b5_EndDate" hidden="1"/>
          <p:cNvSpPr txBox="1"/>
          <p:nvPr>
            <p:custDataLst>
              <p:tags r:id="rId35"/>
            </p:custDataLst>
          </p:nvPr>
        </p:nvSpPr>
        <p:spPr>
          <a:xfrm>
            <a:off x="0" y="36538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7F7F7F"/>
              </a:solidFill>
            </a:endParaRPr>
          </a:p>
        </p:txBody>
      </p:sp>
      <p:sp>
        <p:nvSpPr>
          <p:cNvPr id="8925" name="OTLSHAPE_T_7c518fb37f2142bb8e0445920d0403b5_Title"/>
          <p:cNvSpPr txBox="1"/>
          <p:nvPr>
            <p:custDataLst>
              <p:tags r:id="rId36"/>
            </p:custDataLst>
          </p:nvPr>
        </p:nvSpPr>
        <p:spPr>
          <a:xfrm>
            <a:off x="3254607" y="2227538"/>
            <a:ext cx="1078732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b="1" spc="-8" dirty="0" smtClean="0">
                <a:solidFill>
                  <a:srgbClr val="0070C0"/>
                </a:solidFill>
              </a:rPr>
              <a:t>Report Structure </a:t>
            </a:r>
            <a:endParaRPr lang="en-US" sz="1000" b="1" spc="-8" dirty="0">
              <a:solidFill>
                <a:srgbClr val="0070C0"/>
              </a:solidFill>
            </a:endParaRPr>
          </a:p>
        </p:txBody>
      </p:sp>
      <p:sp>
        <p:nvSpPr>
          <p:cNvPr id="8927" name="OTLSHAPE_T_be3ae38f60b3402d8a13f1e91eec41f5_Shape"/>
          <p:cNvSpPr/>
          <p:nvPr>
            <p:custDataLst>
              <p:tags r:id="rId37"/>
            </p:custDataLst>
          </p:nvPr>
        </p:nvSpPr>
        <p:spPr>
          <a:xfrm>
            <a:off x="5022070" y="2448982"/>
            <a:ext cx="1237699" cy="178544"/>
          </a:xfrm>
          <a:prstGeom prst="roundRect">
            <a:avLst>
              <a:gd name="adj" fmla="val 100000"/>
            </a:avLst>
          </a:prstGeom>
          <a:solidFill>
            <a:srgbClr val="D2472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928" name="OTLSHAPE_T_be3ae38f60b3402d8a13f1e91eec41f5_ShapePercentage" hidden="1"/>
          <p:cNvSpPr/>
          <p:nvPr>
            <p:custDataLst>
              <p:tags r:id="rId38"/>
            </p:custDataLst>
          </p:nvPr>
        </p:nvSpPr>
        <p:spPr>
          <a:xfrm>
            <a:off x="3737040" y="3765550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929" name="OTLSHAPE_T_be3ae38f60b3402d8a13f1e91eec41f5_Duration" hidden="1"/>
          <p:cNvSpPr txBox="1"/>
          <p:nvPr>
            <p:custDataLst>
              <p:tags r:id="rId39"/>
            </p:custDataLst>
          </p:nvPr>
        </p:nvSpPr>
        <p:spPr>
          <a:xfrm>
            <a:off x="0" y="3765550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</a:rPr>
              <a:t>16 days</a:t>
            </a:r>
            <a:endParaRPr lang="en-US" sz="1000">
              <a:solidFill>
                <a:srgbClr val="C0504D"/>
              </a:solidFill>
            </a:endParaRPr>
          </a:p>
        </p:txBody>
      </p:sp>
      <p:sp>
        <p:nvSpPr>
          <p:cNvPr id="8930" name="OTLSHAPE_T_be3ae38f60b3402d8a13f1e91eec41f5_TextPercentage" hidden="1"/>
          <p:cNvSpPr txBox="1"/>
          <p:nvPr>
            <p:custDataLst>
              <p:tags r:id="rId40"/>
            </p:custDataLst>
          </p:nvPr>
        </p:nvSpPr>
        <p:spPr>
          <a:xfrm>
            <a:off x="0" y="39205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</a:endParaRPr>
          </a:p>
        </p:txBody>
      </p:sp>
      <p:sp>
        <p:nvSpPr>
          <p:cNvPr id="8931" name="OTLSHAPE_T_be3ae38f60b3402d8a13f1e91eec41f5_StartDate" hidden="1"/>
          <p:cNvSpPr txBox="1"/>
          <p:nvPr>
            <p:custDataLst>
              <p:tags r:id="rId41"/>
            </p:custDataLst>
          </p:nvPr>
        </p:nvSpPr>
        <p:spPr>
          <a:xfrm>
            <a:off x="0" y="39205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7F7F7F"/>
              </a:solidFill>
            </a:endParaRPr>
          </a:p>
        </p:txBody>
      </p:sp>
      <p:sp>
        <p:nvSpPr>
          <p:cNvPr id="8932" name="OTLSHAPE_T_be3ae38f60b3402d8a13f1e91eec41f5_EndDate" hidden="1"/>
          <p:cNvSpPr txBox="1"/>
          <p:nvPr>
            <p:custDataLst>
              <p:tags r:id="rId42"/>
            </p:custDataLst>
          </p:nvPr>
        </p:nvSpPr>
        <p:spPr>
          <a:xfrm>
            <a:off x="0" y="39205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7F7F7F"/>
              </a:solidFill>
            </a:endParaRPr>
          </a:p>
        </p:txBody>
      </p:sp>
      <p:sp>
        <p:nvSpPr>
          <p:cNvPr id="8933" name="OTLSHAPE_T_be3ae38f60b3402d8a13f1e91eec41f5_Title"/>
          <p:cNvSpPr txBox="1"/>
          <p:nvPr>
            <p:custDataLst>
              <p:tags r:id="rId43"/>
            </p:custDataLst>
          </p:nvPr>
        </p:nvSpPr>
        <p:spPr>
          <a:xfrm>
            <a:off x="3928775" y="2473638"/>
            <a:ext cx="978679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b="1" spc="-8" dirty="0" smtClean="0">
                <a:solidFill>
                  <a:srgbClr val="D24726"/>
                </a:solidFill>
              </a:rPr>
              <a:t>Chapter Outlines</a:t>
            </a:r>
            <a:endParaRPr lang="en-US" sz="1000" b="1" spc="-8" dirty="0">
              <a:solidFill>
                <a:srgbClr val="D24726"/>
              </a:solidFill>
            </a:endParaRPr>
          </a:p>
        </p:txBody>
      </p:sp>
      <p:sp>
        <p:nvSpPr>
          <p:cNvPr id="8935" name="OTLSHAPE_T_9aa183d65df24b0c8fecd0a002471583_Shape"/>
          <p:cNvSpPr/>
          <p:nvPr>
            <p:custDataLst>
              <p:tags r:id="rId44"/>
            </p:custDataLst>
          </p:nvPr>
        </p:nvSpPr>
        <p:spPr>
          <a:xfrm>
            <a:off x="6636459" y="2760938"/>
            <a:ext cx="1694843" cy="155025"/>
          </a:xfrm>
          <a:prstGeom prst="roundRect">
            <a:avLst>
              <a:gd name="adj" fmla="val 100000"/>
            </a:avLst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936" name="OTLSHAPE_T_9aa183d65df24b0c8fecd0a002471583_ShapePercentage" hidden="1"/>
          <p:cNvSpPr/>
          <p:nvPr>
            <p:custDataLst>
              <p:tags r:id="rId45"/>
            </p:custDataLst>
          </p:nvPr>
        </p:nvSpPr>
        <p:spPr>
          <a:xfrm>
            <a:off x="3737040" y="4032250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937" name="OTLSHAPE_T_9aa183d65df24b0c8fecd0a002471583_Duration" hidden="1"/>
          <p:cNvSpPr txBox="1"/>
          <p:nvPr>
            <p:custDataLst>
              <p:tags r:id="rId46"/>
            </p:custDataLst>
          </p:nvPr>
        </p:nvSpPr>
        <p:spPr>
          <a:xfrm>
            <a:off x="0" y="4032250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</a:rPr>
              <a:t>24 days</a:t>
            </a:r>
            <a:endParaRPr lang="en-US" sz="1000">
              <a:solidFill>
                <a:srgbClr val="C0504D"/>
              </a:solidFill>
            </a:endParaRPr>
          </a:p>
        </p:txBody>
      </p:sp>
      <p:sp>
        <p:nvSpPr>
          <p:cNvPr id="8938" name="OTLSHAPE_T_9aa183d65df24b0c8fecd0a002471583_TextPercentage" hidden="1"/>
          <p:cNvSpPr txBox="1"/>
          <p:nvPr>
            <p:custDataLst>
              <p:tags r:id="rId47"/>
            </p:custDataLst>
          </p:nvPr>
        </p:nvSpPr>
        <p:spPr>
          <a:xfrm>
            <a:off x="0" y="41872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</a:endParaRPr>
          </a:p>
        </p:txBody>
      </p:sp>
      <p:sp>
        <p:nvSpPr>
          <p:cNvPr id="8939" name="OTLSHAPE_T_9aa183d65df24b0c8fecd0a002471583_StartDate" hidden="1"/>
          <p:cNvSpPr txBox="1"/>
          <p:nvPr>
            <p:custDataLst>
              <p:tags r:id="rId48"/>
            </p:custDataLst>
          </p:nvPr>
        </p:nvSpPr>
        <p:spPr>
          <a:xfrm>
            <a:off x="0" y="41872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7F7F7F"/>
              </a:solidFill>
            </a:endParaRPr>
          </a:p>
        </p:txBody>
      </p:sp>
      <p:sp>
        <p:nvSpPr>
          <p:cNvPr id="8940" name="OTLSHAPE_T_9aa183d65df24b0c8fecd0a002471583_EndDate" hidden="1"/>
          <p:cNvSpPr txBox="1"/>
          <p:nvPr>
            <p:custDataLst>
              <p:tags r:id="rId49"/>
            </p:custDataLst>
          </p:nvPr>
        </p:nvSpPr>
        <p:spPr>
          <a:xfrm>
            <a:off x="0" y="41872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7F7F7F"/>
              </a:solidFill>
            </a:endParaRPr>
          </a:p>
        </p:txBody>
      </p:sp>
      <p:sp>
        <p:nvSpPr>
          <p:cNvPr id="8941" name="OTLSHAPE_T_9aa183d65df24b0c8fecd0a002471583_Title"/>
          <p:cNvSpPr txBox="1"/>
          <p:nvPr>
            <p:custDataLst>
              <p:tags r:id="rId50"/>
            </p:custDataLst>
          </p:nvPr>
        </p:nvSpPr>
        <p:spPr>
          <a:xfrm>
            <a:off x="5327002" y="2760938"/>
            <a:ext cx="1188231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b="1" spc="-8" dirty="0" smtClean="0">
                <a:solidFill>
                  <a:srgbClr val="00B050"/>
                </a:solidFill>
              </a:rPr>
              <a:t>Report Writing</a:t>
            </a:r>
            <a:endParaRPr lang="en-US" sz="1000" b="1" spc="-8" dirty="0">
              <a:solidFill>
                <a:srgbClr val="00B050"/>
              </a:solidFill>
            </a:endParaRPr>
          </a:p>
        </p:txBody>
      </p:sp>
      <p:sp>
        <p:nvSpPr>
          <p:cNvPr id="8944" name="OTLSHAPE_T_06a6a20021ea4acdac20b41f7b37b0dd_ShapePercentage" hidden="1"/>
          <p:cNvSpPr/>
          <p:nvPr>
            <p:custDataLst>
              <p:tags r:id="rId51"/>
            </p:custDataLst>
          </p:nvPr>
        </p:nvSpPr>
        <p:spPr>
          <a:xfrm>
            <a:off x="4359450" y="4298950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945" name="OTLSHAPE_T_06a6a20021ea4acdac20b41f7b37b0dd_Duration" hidden="1"/>
          <p:cNvSpPr txBox="1"/>
          <p:nvPr>
            <p:custDataLst>
              <p:tags r:id="rId52"/>
            </p:custDataLst>
          </p:nvPr>
        </p:nvSpPr>
        <p:spPr>
          <a:xfrm>
            <a:off x="0" y="4298950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</a:rPr>
              <a:t>17 days</a:t>
            </a:r>
            <a:endParaRPr lang="en-US" sz="1000">
              <a:solidFill>
                <a:srgbClr val="C0504D"/>
              </a:solidFill>
            </a:endParaRPr>
          </a:p>
        </p:txBody>
      </p:sp>
      <p:sp>
        <p:nvSpPr>
          <p:cNvPr id="8946" name="OTLSHAPE_T_06a6a20021ea4acdac20b41f7b37b0dd_TextPercentage" hidden="1"/>
          <p:cNvSpPr txBox="1"/>
          <p:nvPr>
            <p:custDataLst>
              <p:tags r:id="rId53"/>
            </p:custDataLst>
          </p:nvPr>
        </p:nvSpPr>
        <p:spPr>
          <a:xfrm>
            <a:off x="0" y="44539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</a:endParaRPr>
          </a:p>
        </p:txBody>
      </p:sp>
      <p:sp>
        <p:nvSpPr>
          <p:cNvPr id="8947" name="OTLSHAPE_T_06a6a20021ea4acdac20b41f7b37b0dd_StartDate" hidden="1"/>
          <p:cNvSpPr txBox="1"/>
          <p:nvPr>
            <p:custDataLst>
              <p:tags r:id="rId54"/>
            </p:custDataLst>
          </p:nvPr>
        </p:nvSpPr>
        <p:spPr>
          <a:xfrm>
            <a:off x="0" y="44539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7F7F7F"/>
              </a:solidFill>
            </a:endParaRPr>
          </a:p>
        </p:txBody>
      </p:sp>
      <p:sp>
        <p:nvSpPr>
          <p:cNvPr id="8948" name="OTLSHAPE_T_06a6a20021ea4acdac20b41f7b37b0dd_EndDate" hidden="1"/>
          <p:cNvSpPr txBox="1"/>
          <p:nvPr>
            <p:custDataLst>
              <p:tags r:id="rId55"/>
            </p:custDataLst>
          </p:nvPr>
        </p:nvSpPr>
        <p:spPr>
          <a:xfrm>
            <a:off x="0" y="44539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7F7F7F"/>
              </a:solidFill>
            </a:endParaRPr>
          </a:p>
        </p:txBody>
      </p:sp>
      <p:sp>
        <p:nvSpPr>
          <p:cNvPr id="8952" name="OTLSHAPE_T_e6f5c918bdd649a1ac919cf22468a23b_ShapePercentage" hidden="1"/>
          <p:cNvSpPr/>
          <p:nvPr>
            <p:custDataLst>
              <p:tags r:id="rId56"/>
            </p:custDataLst>
          </p:nvPr>
        </p:nvSpPr>
        <p:spPr>
          <a:xfrm>
            <a:off x="5033728" y="4565650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953" name="OTLSHAPE_T_e6f5c918bdd649a1ac919cf22468a23b_Duration" hidden="1"/>
          <p:cNvSpPr txBox="1"/>
          <p:nvPr>
            <p:custDataLst>
              <p:tags r:id="rId57"/>
            </p:custDataLst>
          </p:nvPr>
        </p:nvSpPr>
        <p:spPr>
          <a:xfrm>
            <a:off x="0" y="4565650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</a:rPr>
              <a:t>25 days</a:t>
            </a:r>
            <a:endParaRPr lang="en-US" sz="1000">
              <a:solidFill>
                <a:srgbClr val="C0504D"/>
              </a:solidFill>
            </a:endParaRPr>
          </a:p>
        </p:txBody>
      </p:sp>
      <p:sp>
        <p:nvSpPr>
          <p:cNvPr id="8954" name="OTLSHAPE_T_e6f5c918bdd649a1ac919cf22468a23b_TextPercentage" hidden="1"/>
          <p:cNvSpPr txBox="1"/>
          <p:nvPr>
            <p:custDataLst>
              <p:tags r:id="rId58"/>
            </p:custDataLst>
          </p:nvPr>
        </p:nvSpPr>
        <p:spPr>
          <a:xfrm>
            <a:off x="0" y="47206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</a:endParaRPr>
          </a:p>
        </p:txBody>
      </p:sp>
      <p:sp>
        <p:nvSpPr>
          <p:cNvPr id="8955" name="OTLSHAPE_T_e6f5c918bdd649a1ac919cf22468a23b_StartDate" hidden="1"/>
          <p:cNvSpPr txBox="1"/>
          <p:nvPr>
            <p:custDataLst>
              <p:tags r:id="rId59"/>
            </p:custDataLst>
          </p:nvPr>
        </p:nvSpPr>
        <p:spPr>
          <a:xfrm>
            <a:off x="0" y="47206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7F7F7F"/>
              </a:solidFill>
            </a:endParaRPr>
          </a:p>
        </p:txBody>
      </p:sp>
      <p:sp>
        <p:nvSpPr>
          <p:cNvPr id="8956" name="OTLSHAPE_T_e6f5c918bdd649a1ac919cf22468a23b_EndDate" hidden="1"/>
          <p:cNvSpPr txBox="1"/>
          <p:nvPr>
            <p:custDataLst>
              <p:tags r:id="rId60"/>
            </p:custDataLst>
          </p:nvPr>
        </p:nvSpPr>
        <p:spPr>
          <a:xfrm>
            <a:off x="0" y="47206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7F7F7F"/>
              </a:solidFill>
            </a:endParaRPr>
          </a:p>
        </p:txBody>
      </p:sp>
      <p:cxnSp>
        <p:nvCxnSpPr>
          <p:cNvPr id="94" name="OTLSHAPE_M_52743de8bb6d4044896f473898fe9da7_Connector1"/>
          <p:cNvCxnSpPr/>
          <p:nvPr>
            <p:custDataLst>
              <p:tags r:id="rId61"/>
            </p:custDataLst>
          </p:nvPr>
        </p:nvCxnSpPr>
        <p:spPr>
          <a:xfrm>
            <a:off x="4288723" y="1066801"/>
            <a:ext cx="0" cy="605328"/>
          </a:xfrm>
          <a:prstGeom prst="line">
            <a:avLst/>
          </a:prstGeom>
          <a:ln w="9525" cap="flat" cmpd="sng" algn="ctr">
            <a:solidFill>
              <a:srgbClr val="087FC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TLSHAPE_M_52743de8bb6d4044896f473898fe9da7_Shape"/>
          <p:cNvSpPr/>
          <p:nvPr>
            <p:custDataLst>
              <p:tags r:id="rId62"/>
            </p:custDataLst>
          </p:nvPr>
        </p:nvSpPr>
        <p:spPr>
          <a:xfrm rot="16200000">
            <a:off x="4314123" y="1066801"/>
            <a:ext cx="165100" cy="165100"/>
          </a:xfrm>
          <a:prstGeom prst="flowChartMerge">
            <a:avLst/>
          </a:prstGeom>
          <a:solidFill>
            <a:srgbClr val="087FC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3516" y="985011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accent5">
                    <a:lumMod val="75000"/>
                  </a:schemeClr>
                </a:solidFill>
              </a:rPr>
              <a:t>First Organizational </a:t>
            </a:r>
          </a:p>
          <a:p>
            <a:r>
              <a:rPr lang="en-US" sz="900" dirty="0" smtClean="0">
                <a:solidFill>
                  <a:schemeClr val="accent5">
                    <a:lumMod val="75000"/>
                  </a:schemeClr>
                </a:solidFill>
              </a:rPr>
              <a:t>Meeting</a:t>
            </a:r>
            <a:endParaRPr lang="en-US" sz="9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7" name="OTLSHAPE_TB_00000000000000000000000000000000_TimescaleInterval2"/>
          <p:cNvSpPr txBox="1"/>
          <p:nvPr>
            <p:custDataLst>
              <p:tags r:id="rId63"/>
            </p:custDataLst>
          </p:nvPr>
        </p:nvSpPr>
        <p:spPr>
          <a:xfrm>
            <a:off x="1703387" y="1778001"/>
            <a:ext cx="278093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18" dirty="0" smtClean="0">
                <a:solidFill>
                  <a:srgbClr val="E7E6E6"/>
                </a:solidFill>
              </a:rPr>
              <a:t>Feb</a:t>
            </a:r>
            <a:endParaRPr lang="en-US" sz="1200" spc="-18" dirty="0">
              <a:solidFill>
                <a:srgbClr val="E7E6E6"/>
              </a:solidFill>
            </a:endParaRPr>
          </a:p>
        </p:txBody>
      </p:sp>
      <p:sp>
        <p:nvSpPr>
          <p:cNvPr id="98" name="OTLSHAPE_TB_00000000000000000000000000000000_TimescaleInterval2"/>
          <p:cNvSpPr txBox="1"/>
          <p:nvPr>
            <p:custDataLst>
              <p:tags r:id="rId64"/>
            </p:custDataLst>
          </p:nvPr>
        </p:nvSpPr>
        <p:spPr>
          <a:xfrm>
            <a:off x="3520920" y="1752600"/>
            <a:ext cx="354294" cy="2114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18" dirty="0" smtClean="0">
                <a:solidFill>
                  <a:srgbClr val="E7E6E6"/>
                </a:solidFill>
              </a:rPr>
              <a:t>May</a:t>
            </a:r>
            <a:endParaRPr lang="en-US" sz="1200" spc="-18" dirty="0">
              <a:solidFill>
                <a:srgbClr val="E7E6E6"/>
              </a:solidFill>
            </a:endParaRPr>
          </a:p>
        </p:txBody>
      </p:sp>
      <p:sp>
        <p:nvSpPr>
          <p:cNvPr id="99" name="OTLSHAPE_TB_00000000000000000000000000000000_TimescaleInterval2"/>
          <p:cNvSpPr txBox="1"/>
          <p:nvPr>
            <p:custDataLst>
              <p:tags r:id="rId65"/>
            </p:custDataLst>
          </p:nvPr>
        </p:nvSpPr>
        <p:spPr>
          <a:xfrm>
            <a:off x="2952740" y="1778001"/>
            <a:ext cx="2159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18" dirty="0" smtClean="0">
                <a:solidFill>
                  <a:srgbClr val="E7E6E6"/>
                </a:solidFill>
              </a:rPr>
              <a:t>Apr</a:t>
            </a:r>
            <a:endParaRPr lang="en-US" sz="1200" spc="-18" dirty="0">
              <a:solidFill>
                <a:srgbClr val="E7E6E6"/>
              </a:solidFill>
            </a:endParaRPr>
          </a:p>
        </p:txBody>
      </p:sp>
      <p:sp>
        <p:nvSpPr>
          <p:cNvPr id="100" name="OTLSHAPE_TB_00000000000000000000000000000000_TimescaleInterval2"/>
          <p:cNvSpPr txBox="1"/>
          <p:nvPr>
            <p:custDataLst>
              <p:tags r:id="rId66"/>
            </p:custDataLst>
          </p:nvPr>
        </p:nvSpPr>
        <p:spPr>
          <a:xfrm>
            <a:off x="2333760" y="1778001"/>
            <a:ext cx="2667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18" dirty="0" smtClean="0">
                <a:solidFill>
                  <a:srgbClr val="E7E6E6"/>
                </a:solidFill>
              </a:rPr>
              <a:t>Mar</a:t>
            </a:r>
            <a:endParaRPr lang="en-US" sz="1200" spc="-18" dirty="0">
              <a:solidFill>
                <a:srgbClr val="E7E6E6"/>
              </a:solidFill>
            </a:endParaRPr>
          </a:p>
        </p:txBody>
      </p:sp>
      <p:sp>
        <p:nvSpPr>
          <p:cNvPr id="101" name="OTLSHAPE_TB_00000000000000000000000000000000_TimescaleInterval6"/>
          <p:cNvSpPr txBox="1"/>
          <p:nvPr>
            <p:custDataLst>
              <p:tags r:id="rId67"/>
            </p:custDataLst>
          </p:nvPr>
        </p:nvSpPr>
        <p:spPr>
          <a:xfrm>
            <a:off x="7255267" y="1800615"/>
            <a:ext cx="303876" cy="16344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2" dirty="0" smtClean="0">
                <a:solidFill>
                  <a:srgbClr val="E7E6E6"/>
                </a:solidFill>
              </a:rPr>
              <a:t>Nov</a:t>
            </a:r>
            <a:endParaRPr lang="en-US" sz="1200" spc="-22" dirty="0">
              <a:solidFill>
                <a:srgbClr val="E7E6E6"/>
              </a:solidFill>
            </a:endParaRPr>
          </a:p>
        </p:txBody>
      </p:sp>
      <p:cxnSp>
        <p:nvCxnSpPr>
          <p:cNvPr id="102" name="OTLSHAPE_M_52743de8bb6d4044896f473898fe9da7_Connector1"/>
          <p:cNvCxnSpPr/>
          <p:nvPr>
            <p:custDataLst>
              <p:tags r:id="rId68"/>
            </p:custDataLst>
          </p:nvPr>
        </p:nvCxnSpPr>
        <p:spPr>
          <a:xfrm>
            <a:off x="6035143" y="1066801"/>
            <a:ext cx="0" cy="605328"/>
          </a:xfrm>
          <a:prstGeom prst="line">
            <a:avLst/>
          </a:prstGeom>
          <a:ln w="9525" cap="flat" cmpd="sng" algn="ctr">
            <a:solidFill>
              <a:srgbClr val="087FC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TLSHAPE_M_52743de8bb6d4044896f473898fe9da7_Shape"/>
          <p:cNvSpPr/>
          <p:nvPr>
            <p:custDataLst>
              <p:tags r:id="rId69"/>
            </p:custDataLst>
          </p:nvPr>
        </p:nvSpPr>
        <p:spPr>
          <a:xfrm rot="16200000">
            <a:off x="6060543" y="1066801"/>
            <a:ext cx="165100" cy="165100"/>
          </a:xfrm>
          <a:prstGeom prst="flowChartMerge">
            <a:avLst/>
          </a:prstGeom>
          <a:solidFill>
            <a:srgbClr val="087FC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88903" y="1035232"/>
            <a:ext cx="135165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accent5">
                    <a:lumMod val="75000"/>
                  </a:schemeClr>
                </a:solidFill>
              </a:rPr>
              <a:t>World Lakes Conference 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4985345" y="1435264"/>
            <a:ext cx="10054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Structure Approved</a:t>
            </a:r>
            <a:endParaRPr lang="en-US" sz="800" dirty="0"/>
          </a:p>
        </p:txBody>
      </p:sp>
      <p:sp>
        <p:nvSpPr>
          <p:cNvPr id="107" name="TextBox 106"/>
          <p:cNvSpPr txBox="1"/>
          <p:nvPr/>
        </p:nvSpPr>
        <p:spPr>
          <a:xfrm>
            <a:off x="6217501" y="1373709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Chapter Outlines</a:t>
            </a:r>
          </a:p>
          <a:p>
            <a:r>
              <a:rPr lang="en-US" sz="800" dirty="0" smtClean="0"/>
              <a:t> Approved</a:t>
            </a:r>
            <a:endParaRPr lang="en-US" sz="800" dirty="0"/>
          </a:p>
        </p:txBody>
      </p:sp>
      <p:sp>
        <p:nvSpPr>
          <p:cNvPr id="6" name="5-Point Star 5"/>
          <p:cNvSpPr/>
          <p:nvPr/>
        </p:nvSpPr>
        <p:spPr>
          <a:xfrm>
            <a:off x="4759398" y="1485202"/>
            <a:ext cx="225947" cy="16915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5-Point Star 108"/>
          <p:cNvSpPr/>
          <p:nvPr/>
        </p:nvSpPr>
        <p:spPr>
          <a:xfrm>
            <a:off x="6060649" y="1507244"/>
            <a:ext cx="225947" cy="16915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OTLSHAPE_TB_00000000000000000000000000000000_Separator5"/>
          <p:cNvCxnSpPr/>
          <p:nvPr>
            <p:custDataLst>
              <p:tags r:id="rId70"/>
            </p:custDataLst>
          </p:nvPr>
        </p:nvCxnSpPr>
        <p:spPr>
          <a:xfrm>
            <a:off x="4587343" y="1752600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OTLSHAPE_TB_00000000000000000000000000000000_Separator5"/>
          <p:cNvCxnSpPr/>
          <p:nvPr>
            <p:custDataLst>
              <p:tags r:id="rId71"/>
            </p:custDataLst>
          </p:nvPr>
        </p:nvCxnSpPr>
        <p:spPr>
          <a:xfrm>
            <a:off x="5196943" y="1744028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OTLSHAPE_TB_00000000000000000000000000000000_Separator5"/>
          <p:cNvCxnSpPr/>
          <p:nvPr>
            <p:custDataLst>
              <p:tags r:id="rId72"/>
            </p:custDataLst>
          </p:nvPr>
        </p:nvCxnSpPr>
        <p:spPr>
          <a:xfrm>
            <a:off x="7635343" y="1752600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31302" y="985011"/>
            <a:ext cx="8723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Meetings</a:t>
            </a:r>
          </a:p>
          <a:p>
            <a:endParaRPr lang="en-US" sz="1200" dirty="0" smtClean="0"/>
          </a:p>
          <a:p>
            <a:r>
              <a:rPr lang="en-US" sz="1200" dirty="0" smtClean="0"/>
              <a:t>Milestones</a:t>
            </a:r>
          </a:p>
          <a:p>
            <a:endParaRPr lang="en-US" sz="1200" dirty="0" smtClean="0"/>
          </a:p>
          <a:p>
            <a:r>
              <a:rPr lang="en-US" sz="1200" dirty="0" smtClean="0"/>
              <a:t>Timeline</a:t>
            </a:r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r>
              <a:rPr lang="en-US" sz="1200" dirty="0" smtClean="0"/>
              <a:t>Activities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2215719" y="76200"/>
            <a:ext cx="4380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Water Quality Monitoring Report 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Timeline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1" name="5-Point Star 90"/>
          <p:cNvSpPr/>
          <p:nvPr/>
        </p:nvSpPr>
        <p:spPr>
          <a:xfrm>
            <a:off x="2080408" y="1507244"/>
            <a:ext cx="225947" cy="16915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2371894" y="1452047"/>
            <a:ext cx="12378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Working Group Accepted</a:t>
            </a:r>
            <a:endParaRPr lang="en-US" sz="800" dirty="0"/>
          </a:p>
        </p:txBody>
      </p:sp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642" y="3429000"/>
            <a:ext cx="2826182" cy="2103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3698067" y="2739337"/>
            <a:ext cx="230708" cy="613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3791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chemeClr val="accent1">
                <a:lumMod val="20000"/>
                <a:lumOff val="80000"/>
              </a:schemeClr>
            </a:gs>
            <a:gs pos="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95" name="OTLSHAPE_M_52743de8bb6d4044896f473898fe9da7_Connector1"/>
          <p:cNvCxnSpPr/>
          <p:nvPr>
            <p:custDataLst>
              <p:tags r:id="rId2"/>
            </p:custDataLst>
          </p:nvPr>
        </p:nvCxnSpPr>
        <p:spPr>
          <a:xfrm>
            <a:off x="2091793" y="1074979"/>
            <a:ext cx="0" cy="605328"/>
          </a:xfrm>
          <a:prstGeom prst="line">
            <a:avLst/>
          </a:prstGeom>
          <a:ln w="9525" cap="flat" cmpd="sng" algn="ctr">
            <a:solidFill>
              <a:srgbClr val="087FC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94" name="OTLSHAPE_M_a58f29487c0343c08abcf41913e40cae_Connector1"/>
          <p:cNvCxnSpPr/>
          <p:nvPr>
            <p:custDataLst>
              <p:tags r:id="rId3"/>
            </p:custDataLst>
          </p:nvPr>
        </p:nvCxnSpPr>
        <p:spPr>
          <a:xfrm>
            <a:off x="1243157" y="1074979"/>
            <a:ext cx="0" cy="601421"/>
          </a:xfrm>
          <a:prstGeom prst="line">
            <a:avLst/>
          </a:prstGeom>
          <a:ln w="9525" cap="flat" cmpd="sng" algn="ctr">
            <a:solidFill>
              <a:srgbClr val="0072B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71" name="OTLSHAPE_TB_00000000000000000000000000000000_LeftEndCaps"/>
          <p:cNvSpPr txBox="1"/>
          <p:nvPr>
            <p:custDataLst>
              <p:tags r:id="rId4"/>
            </p:custDataLst>
          </p:nvPr>
        </p:nvSpPr>
        <p:spPr>
          <a:xfrm>
            <a:off x="76200" y="1655861"/>
            <a:ext cx="637643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2000" spc="-36" dirty="0" smtClean="0">
                <a:solidFill>
                  <a:srgbClr val="C0504D"/>
                </a:solidFill>
                <a:latin typeface="Corbel" panose="020B0503020204020204" pitchFamily="34" charset="0"/>
              </a:rPr>
              <a:t>2014</a:t>
            </a:r>
            <a:endParaRPr lang="en-US" sz="2000" spc="-36" dirty="0">
              <a:solidFill>
                <a:srgbClr val="C0504D"/>
              </a:solidFill>
              <a:latin typeface="Corbel" panose="020B0503020204020204" pitchFamily="34" charset="0"/>
            </a:endParaRPr>
          </a:p>
        </p:txBody>
      </p:sp>
      <p:sp>
        <p:nvSpPr>
          <p:cNvPr id="8873" name="OTLSHAPE_TB_00000000000000000000000000000000_ScaleContainer"/>
          <p:cNvSpPr/>
          <p:nvPr>
            <p:custDataLst>
              <p:tags r:id="rId5"/>
            </p:custDataLst>
          </p:nvPr>
        </p:nvSpPr>
        <p:spPr>
          <a:xfrm>
            <a:off x="838303" y="1680268"/>
            <a:ext cx="7493000" cy="381000"/>
          </a:xfrm>
          <a:prstGeom prst="roundRect">
            <a:avLst>
              <a:gd name="adj" fmla="val 100000"/>
            </a:avLst>
          </a:prstGeom>
          <a:gradFill flip="none" rotWithShape="1">
            <a:gsLst>
              <a:gs pos="0">
                <a:srgbClr val="44546A"/>
              </a:gs>
              <a:gs pos="0">
                <a:schemeClr val="dk2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874" name="OTLSHAPE_TB_00000000000000000000000000000000_ElapsedTim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oundRect">
            <a:avLst>
              <a:gd name="adj" fmla="val 100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75" name="OTLSHAPE_TB_00000000000000000000000000000000_TodayMarkerShape" hidden="1"/>
          <p:cNvSpPr/>
          <p:nvPr>
            <p:custDataLst>
              <p:tags r:id="rId7"/>
            </p:custDataLst>
          </p:nvPr>
        </p:nvSpPr>
        <p:spPr>
          <a:xfrm>
            <a:off x="933631" y="3295650"/>
            <a:ext cx="108857" cy="127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76" name="OTLSHAPE_TB_00000000000000000000000000000000_TodayMarkerText" hidden="1"/>
          <p:cNvSpPr txBox="1"/>
          <p:nvPr>
            <p:custDataLst>
              <p:tags r:id="rId8"/>
            </p:custDataLst>
          </p:nvPr>
        </p:nvSpPr>
        <p:spPr>
          <a:xfrm>
            <a:off x="988060" y="3422650"/>
            <a:ext cx="0" cy="61555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800" smtClean="0">
                <a:solidFill>
                  <a:prstClr val="black"/>
                </a:solidFill>
              </a:rPr>
              <a:t>Today</a:t>
            </a:r>
            <a:endParaRPr lang="en-US" sz="800">
              <a:solidFill>
                <a:prstClr val="black"/>
              </a:solidFill>
            </a:endParaRPr>
          </a:p>
        </p:txBody>
      </p:sp>
      <p:sp>
        <p:nvSpPr>
          <p:cNvPr id="8877" name="OTLSHAPE_TB_00000000000000000000000000000000_TimescaleInterval1"/>
          <p:cNvSpPr txBox="1"/>
          <p:nvPr>
            <p:custDataLst>
              <p:tags r:id="rId9"/>
            </p:custDataLst>
          </p:nvPr>
        </p:nvSpPr>
        <p:spPr>
          <a:xfrm>
            <a:off x="1066903" y="1778001"/>
            <a:ext cx="284204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18" dirty="0" smtClean="0">
                <a:solidFill>
                  <a:srgbClr val="E7E6E6"/>
                </a:solidFill>
              </a:rPr>
              <a:t>Jan</a:t>
            </a:r>
          </a:p>
        </p:txBody>
      </p:sp>
      <p:cxnSp>
        <p:nvCxnSpPr>
          <p:cNvPr id="8878" name="OTLSHAPE_TB_00000000000000000000000000000000_Separator1"/>
          <p:cNvCxnSpPr/>
          <p:nvPr>
            <p:custDataLst>
              <p:tags r:id="rId10"/>
            </p:custDataLst>
          </p:nvPr>
        </p:nvCxnSpPr>
        <p:spPr>
          <a:xfrm>
            <a:off x="1427307" y="1752600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79" name="OTLSHAPE_TB_00000000000000000000000000000000_TimescaleInterval2"/>
          <p:cNvSpPr txBox="1"/>
          <p:nvPr>
            <p:custDataLst>
              <p:tags r:id="rId11"/>
            </p:custDataLst>
          </p:nvPr>
        </p:nvSpPr>
        <p:spPr>
          <a:xfrm>
            <a:off x="4227494" y="1778001"/>
            <a:ext cx="2159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18" dirty="0" smtClean="0">
                <a:solidFill>
                  <a:srgbClr val="E7E6E6"/>
                </a:solidFill>
              </a:rPr>
              <a:t>Jun</a:t>
            </a:r>
            <a:endParaRPr lang="en-US" sz="1200" spc="-18" dirty="0">
              <a:solidFill>
                <a:srgbClr val="E7E6E6"/>
              </a:solidFill>
            </a:endParaRPr>
          </a:p>
        </p:txBody>
      </p:sp>
      <p:cxnSp>
        <p:nvCxnSpPr>
          <p:cNvPr id="8880" name="OTLSHAPE_TB_00000000000000000000000000000000_Separator2"/>
          <p:cNvCxnSpPr/>
          <p:nvPr>
            <p:custDataLst>
              <p:tags r:id="rId12"/>
            </p:custDataLst>
          </p:nvPr>
        </p:nvCxnSpPr>
        <p:spPr>
          <a:xfrm>
            <a:off x="2098419" y="1731328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81" name="OTLSHAPE_TB_00000000000000000000000000000000_TimescaleInterval3"/>
          <p:cNvSpPr txBox="1"/>
          <p:nvPr>
            <p:custDataLst>
              <p:tags r:id="rId13"/>
            </p:custDataLst>
          </p:nvPr>
        </p:nvSpPr>
        <p:spPr>
          <a:xfrm>
            <a:off x="4795674" y="1778001"/>
            <a:ext cx="1651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0" dirty="0" smtClean="0">
                <a:solidFill>
                  <a:srgbClr val="E7E6E6"/>
                </a:solidFill>
              </a:rPr>
              <a:t>Jul</a:t>
            </a:r>
            <a:endParaRPr lang="en-US" sz="1200" spc="-20" dirty="0">
              <a:solidFill>
                <a:srgbClr val="E7E6E6"/>
              </a:solidFill>
            </a:endParaRPr>
          </a:p>
        </p:txBody>
      </p:sp>
      <p:cxnSp>
        <p:nvCxnSpPr>
          <p:cNvPr id="8882" name="OTLSHAPE_TB_00000000000000000000000000000000_Separator3"/>
          <p:cNvCxnSpPr/>
          <p:nvPr>
            <p:custDataLst>
              <p:tags r:id="rId14"/>
            </p:custDataLst>
          </p:nvPr>
        </p:nvCxnSpPr>
        <p:spPr>
          <a:xfrm>
            <a:off x="2758543" y="1752600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83" name="OTLSHAPE_TB_00000000000000000000000000000000_TimescaleInterval4"/>
          <p:cNvSpPr txBox="1"/>
          <p:nvPr>
            <p:custDataLst>
              <p:tags r:id="rId15"/>
            </p:custDataLst>
          </p:nvPr>
        </p:nvSpPr>
        <p:spPr>
          <a:xfrm>
            <a:off x="5313054" y="1778001"/>
            <a:ext cx="241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0" dirty="0" smtClean="0">
                <a:solidFill>
                  <a:srgbClr val="E7E6E6"/>
                </a:solidFill>
              </a:rPr>
              <a:t>Aug</a:t>
            </a:r>
            <a:endParaRPr lang="en-US" sz="1200" spc="-20" dirty="0">
              <a:solidFill>
                <a:srgbClr val="E7E6E6"/>
              </a:solidFill>
            </a:endParaRPr>
          </a:p>
        </p:txBody>
      </p:sp>
      <p:cxnSp>
        <p:nvCxnSpPr>
          <p:cNvPr id="8884" name="OTLSHAPE_TB_00000000000000000000000000000000_Separator4"/>
          <p:cNvCxnSpPr/>
          <p:nvPr>
            <p:custDataLst>
              <p:tags r:id="rId16"/>
            </p:custDataLst>
          </p:nvPr>
        </p:nvCxnSpPr>
        <p:spPr>
          <a:xfrm>
            <a:off x="3368143" y="1743768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85" name="OTLSHAPE_TB_00000000000000000000000000000000_TimescaleInterval5"/>
          <p:cNvSpPr txBox="1"/>
          <p:nvPr>
            <p:custDataLst>
              <p:tags r:id="rId17"/>
            </p:custDataLst>
          </p:nvPr>
        </p:nvSpPr>
        <p:spPr>
          <a:xfrm>
            <a:off x="5906634" y="1778001"/>
            <a:ext cx="2286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18" dirty="0" smtClean="0">
                <a:solidFill>
                  <a:srgbClr val="E7E6E6"/>
                </a:solidFill>
              </a:rPr>
              <a:t>Sep</a:t>
            </a:r>
            <a:endParaRPr lang="en-US" sz="1200" spc="-18" dirty="0">
              <a:solidFill>
                <a:srgbClr val="E7E6E6"/>
              </a:solidFill>
            </a:endParaRPr>
          </a:p>
        </p:txBody>
      </p:sp>
      <p:cxnSp>
        <p:nvCxnSpPr>
          <p:cNvPr id="8886" name="OTLSHAPE_TB_00000000000000000000000000000000_Separator5"/>
          <p:cNvCxnSpPr/>
          <p:nvPr>
            <p:custDataLst>
              <p:tags r:id="rId18"/>
            </p:custDataLst>
          </p:nvPr>
        </p:nvCxnSpPr>
        <p:spPr>
          <a:xfrm>
            <a:off x="4053820" y="1743768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87" name="OTLSHAPE_TB_00000000000000000000000000000000_TimescaleInterval6"/>
          <p:cNvSpPr txBox="1"/>
          <p:nvPr>
            <p:custDataLst>
              <p:tags r:id="rId19"/>
            </p:custDataLst>
          </p:nvPr>
        </p:nvSpPr>
        <p:spPr>
          <a:xfrm>
            <a:off x="6487514" y="1778001"/>
            <a:ext cx="2286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2" dirty="0" smtClean="0">
                <a:solidFill>
                  <a:srgbClr val="E7E6E6"/>
                </a:solidFill>
              </a:rPr>
              <a:t>Oct</a:t>
            </a:r>
            <a:endParaRPr lang="en-US" sz="1200" spc="-22" dirty="0">
              <a:solidFill>
                <a:srgbClr val="E7E6E6"/>
              </a:solidFill>
            </a:endParaRPr>
          </a:p>
        </p:txBody>
      </p:sp>
      <p:cxnSp>
        <p:nvCxnSpPr>
          <p:cNvPr id="8888" name="OTLSHAPE_TB_00000000000000000000000000000000_Separator6"/>
          <p:cNvCxnSpPr/>
          <p:nvPr>
            <p:custDataLst>
              <p:tags r:id="rId20"/>
            </p:custDataLst>
          </p:nvPr>
        </p:nvCxnSpPr>
        <p:spPr>
          <a:xfrm>
            <a:off x="5730343" y="1727200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90" name="OTLSHAPE_TB_00000000000000000000000000000000_Separator7"/>
          <p:cNvCxnSpPr/>
          <p:nvPr>
            <p:custDataLst>
              <p:tags r:id="rId21"/>
            </p:custDataLst>
          </p:nvPr>
        </p:nvCxnSpPr>
        <p:spPr>
          <a:xfrm>
            <a:off x="6339943" y="1727200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91" name="OTLSHAPE_TB_00000000000000000000000000000000_TimescaleInterval8"/>
          <p:cNvSpPr txBox="1"/>
          <p:nvPr>
            <p:custDataLst>
              <p:tags r:id="rId22"/>
            </p:custDataLst>
          </p:nvPr>
        </p:nvSpPr>
        <p:spPr>
          <a:xfrm>
            <a:off x="7738176" y="1778001"/>
            <a:ext cx="241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2" dirty="0" smtClean="0">
                <a:solidFill>
                  <a:srgbClr val="E7E6E6"/>
                </a:solidFill>
              </a:rPr>
              <a:t>Dec</a:t>
            </a:r>
            <a:endParaRPr lang="en-US" sz="1200" spc="-22" dirty="0">
              <a:solidFill>
                <a:srgbClr val="E7E6E6"/>
              </a:solidFill>
            </a:endParaRPr>
          </a:p>
        </p:txBody>
      </p:sp>
      <p:cxnSp>
        <p:nvCxnSpPr>
          <p:cNvPr id="8892" name="OTLSHAPE_TB_00000000000000000000000000000000_Separator8"/>
          <p:cNvCxnSpPr/>
          <p:nvPr>
            <p:custDataLst>
              <p:tags r:id="rId23"/>
            </p:custDataLst>
          </p:nvPr>
        </p:nvCxnSpPr>
        <p:spPr>
          <a:xfrm>
            <a:off x="6949543" y="1727200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98" name="OTLSHAPE_M_a58f29487c0343c08abcf41913e40cae_Title"/>
          <p:cNvSpPr txBox="1"/>
          <p:nvPr>
            <p:custDataLst>
              <p:tags r:id="rId24"/>
            </p:custDataLst>
          </p:nvPr>
        </p:nvSpPr>
        <p:spPr>
          <a:xfrm>
            <a:off x="1427307" y="665202"/>
            <a:ext cx="635000" cy="5539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900" b="1" spc="-6" dirty="0" smtClean="0">
                <a:solidFill>
                  <a:srgbClr val="3B5998"/>
                </a:solidFill>
              </a:rPr>
              <a:t>Draft proposal completed Jan 2014</a:t>
            </a:r>
            <a:endParaRPr lang="en-US" sz="900" b="1" spc="-6" dirty="0">
              <a:solidFill>
                <a:srgbClr val="3B5998"/>
              </a:solidFill>
            </a:endParaRPr>
          </a:p>
        </p:txBody>
      </p:sp>
      <p:sp>
        <p:nvSpPr>
          <p:cNvPr id="8900" name="OTLSHAPE_M_a58f29487c0343c08abcf41913e40cae_Shape"/>
          <p:cNvSpPr/>
          <p:nvPr>
            <p:custDataLst>
              <p:tags r:id="rId25"/>
            </p:custDataLst>
          </p:nvPr>
        </p:nvSpPr>
        <p:spPr>
          <a:xfrm rot="16200000">
            <a:off x="1234543" y="977900"/>
            <a:ext cx="165100" cy="165100"/>
          </a:xfrm>
          <a:prstGeom prst="flowChartMerge">
            <a:avLst/>
          </a:prstGeom>
          <a:solidFill>
            <a:srgbClr val="087FC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901" name="OTLSHAPE_M_52743de8bb6d4044896f473898fe9da7_Title"/>
          <p:cNvSpPr txBox="1"/>
          <p:nvPr>
            <p:custDataLst>
              <p:tags r:id="rId26"/>
            </p:custDataLst>
          </p:nvPr>
        </p:nvSpPr>
        <p:spPr>
          <a:xfrm>
            <a:off x="2275943" y="914400"/>
            <a:ext cx="63500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900" b="1" spc="-6" dirty="0" smtClean="0">
                <a:solidFill>
                  <a:srgbClr val="3B5998"/>
                </a:solidFill>
              </a:rPr>
              <a:t>19</a:t>
            </a:r>
            <a:r>
              <a:rPr lang="en-US" sz="900" b="1" spc="-6" baseline="30000" dirty="0" smtClean="0">
                <a:solidFill>
                  <a:srgbClr val="3B5998"/>
                </a:solidFill>
              </a:rPr>
              <a:t>th</a:t>
            </a:r>
            <a:r>
              <a:rPr lang="en-US" sz="900" b="1" spc="-6" dirty="0" smtClean="0">
                <a:solidFill>
                  <a:srgbClr val="3B5998"/>
                </a:solidFill>
              </a:rPr>
              <a:t> IOCCG </a:t>
            </a:r>
          </a:p>
          <a:p>
            <a:r>
              <a:rPr lang="en-US" sz="900" b="1" spc="-6" dirty="0" smtClean="0">
                <a:solidFill>
                  <a:srgbClr val="3B5998"/>
                </a:solidFill>
              </a:rPr>
              <a:t>Meeting</a:t>
            </a:r>
            <a:endParaRPr lang="en-US" sz="900" b="1" spc="-6" dirty="0">
              <a:solidFill>
                <a:srgbClr val="3B5998"/>
              </a:solidFill>
            </a:endParaRPr>
          </a:p>
        </p:txBody>
      </p:sp>
      <p:sp>
        <p:nvSpPr>
          <p:cNvPr id="8903" name="OTLSHAPE_M_52743de8bb6d4044896f473898fe9da7_Shape"/>
          <p:cNvSpPr/>
          <p:nvPr>
            <p:custDataLst>
              <p:tags r:id="rId27"/>
            </p:custDataLst>
          </p:nvPr>
        </p:nvSpPr>
        <p:spPr>
          <a:xfrm rot="16200000">
            <a:off x="2072743" y="977900"/>
            <a:ext cx="165100" cy="165100"/>
          </a:xfrm>
          <a:prstGeom prst="flowChartMerge">
            <a:avLst/>
          </a:prstGeom>
          <a:solidFill>
            <a:srgbClr val="087FC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911" name="OTLSHAPE_M_6a283b367375415b92b0e5fc4e16a0cc_Date" hidden="1"/>
          <p:cNvSpPr txBox="1"/>
          <p:nvPr>
            <p:custDataLst>
              <p:tags r:id="rId28"/>
            </p:custDataLst>
          </p:nvPr>
        </p:nvSpPr>
        <p:spPr>
          <a:xfrm>
            <a:off x="5915476" y="2439589"/>
            <a:ext cx="0" cy="61555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800" smtClean="0">
                <a:solidFill>
                  <a:srgbClr val="D1282E"/>
                </a:solidFill>
              </a:rPr>
              <a:t>Nov 7</a:t>
            </a:r>
            <a:endParaRPr lang="en-US" sz="800">
              <a:solidFill>
                <a:srgbClr val="D1282E"/>
              </a:solidFill>
            </a:endParaRPr>
          </a:p>
        </p:txBody>
      </p:sp>
      <p:sp>
        <p:nvSpPr>
          <p:cNvPr id="8914" name="OTLSHAPE_M_7b0996464ffd4cd3a3b383ab1ba22438_Date" hidden="1"/>
          <p:cNvSpPr txBox="1"/>
          <p:nvPr>
            <p:custDataLst>
              <p:tags r:id="rId29"/>
            </p:custDataLst>
          </p:nvPr>
        </p:nvSpPr>
        <p:spPr>
          <a:xfrm>
            <a:off x="7030628" y="2730664"/>
            <a:ext cx="0" cy="73866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800" smtClean="0">
                <a:solidFill>
                  <a:srgbClr val="D1282E"/>
                </a:solidFill>
              </a:rPr>
              <a:t>Dec 20</a:t>
            </a:r>
            <a:endParaRPr lang="en-US" sz="800">
              <a:solidFill>
                <a:srgbClr val="D1282E"/>
              </a:solidFill>
            </a:endParaRPr>
          </a:p>
        </p:txBody>
      </p:sp>
      <p:sp>
        <p:nvSpPr>
          <p:cNvPr id="8919" name="OTLSHAPE_T_7c518fb37f2142bb8e0445920d0403b5_Shape"/>
          <p:cNvSpPr/>
          <p:nvPr>
            <p:custDataLst>
              <p:tags r:id="rId30"/>
            </p:custDataLst>
          </p:nvPr>
        </p:nvSpPr>
        <p:spPr>
          <a:xfrm>
            <a:off x="4369240" y="2202882"/>
            <a:ext cx="652830" cy="178544"/>
          </a:xfrm>
          <a:prstGeom prst="roundRect">
            <a:avLst>
              <a:gd name="adj" fmla="val 100000"/>
            </a:avLst>
          </a:prstGeom>
          <a:solidFill>
            <a:srgbClr val="087FC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920" name="OTLSHAPE_T_7c518fb37f2142bb8e0445920d0403b5_ShapePercentage" hidden="1"/>
          <p:cNvSpPr/>
          <p:nvPr>
            <p:custDataLst>
              <p:tags r:id="rId31"/>
            </p:custDataLst>
          </p:nvPr>
        </p:nvSpPr>
        <p:spPr>
          <a:xfrm>
            <a:off x="3192430" y="3498850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921" name="OTLSHAPE_T_7c518fb37f2142bb8e0445920d0403b5_Duration" hidden="1"/>
          <p:cNvSpPr txBox="1"/>
          <p:nvPr>
            <p:custDataLst>
              <p:tags r:id="rId32"/>
            </p:custDataLst>
          </p:nvPr>
        </p:nvSpPr>
        <p:spPr>
          <a:xfrm>
            <a:off x="0" y="3498850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</a:rPr>
              <a:t>5 days</a:t>
            </a:r>
            <a:endParaRPr lang="en-US" sz="1000">
              <a:solidFill>
                <a:srgbClr val="C0504D"/>
              </a:solidFill>
            </a:endParaRPr>
          </a:p>
        </p:txBody>
      </p:sp>
      <p:sp>
        <p:nvSpPr>
          <p:cNvPr id="8922" name="OTLSHAPE_T_7c518fb37f2142bb8e0445920d0403b5_TextPercentage" hidden="1"/>
          <p:cNvSpPr txBox="1"/>
          <p:nvPr>
            <p:custDataLst>
              <p:tags r:id="rId33"/>
            </p:custDataLst>
          </p:nvPr>
        </p:nvSpPr>
        <p:spPr>
          <a:xfrm>
            <a:off x="0" y="36538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</a:endParaRPr>
          </a:p>
        </p:txBody>
      </p:sp>
      <p:sp>
        <p:nvSpPr>
          <p:cNvPr id="8923" name="OTLSHAPE_T_7c518fb37f2142bb8e0445920d0403b5_StartDate" hidden="1"/>
          <p:cNvSpPr txBox="1"/>
          <p:nvPr>
            <p:custDataLst>
              <p:tags r:id="rId34"/>
            </p:custDataLst>
          </p:nvPr>
        </p:nvSpPr>
        <p:spPr>
          <a:xfrm>
            <a:off x="0" y="36538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7F7F7F"/>
              </a:solidFill>
            </a:endParaRPr>
          </a:p>
        </p:txBody>
      </p:sp>
      <p:sp>
        <p:nvSpPr>
          <p:cNvPr id="8924" name="OTLSHAPE_T_7c518fb37f2142bb8e0445920d0403b5_EndDate" hidden="1"/>
          <p:cNvSpPr txBox="1"/>
          <p:nvPr>
            <p:custDataLst>
              <p:tags r:id="rId35"/>
            </p:custDataLst>
          </p:nvPr>
        </p:nvSpPr>
        <p:spPr>
          <a:xfrm>
            <a:off x="0" y="36538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7F7F7F"/>
              </a:solidFill>
            </a:endParaRPr>
          </a:p>
        </p:txBody>
      </p:sp>
      <p:sp>
        <p:nvSpPr>
          <p:cNvPr id="8925" name="OTLSHAPE_T_7c518fb37f2142bb8e0445920d0403b5_Title"/>
          <p:cNvSpPr txBox="1"/>
          <p:nvPr>
            <p:custDataLst>
              <p:tags r:id="rId36"/>
            </p:custDataLst>
          </p:nvPr>
        </p:nvSpPr>
        <p:spPr>
          <a:xfrm>
            <a:off x="3254607" y="2227538"/>
            <a:ext cx="1078732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b="1" spc="-8" dirty="0" smtClean="0">
                <a:solidFill>
                  <a:srgbClr val="0070C0"/>
                </a:solidFill>
              </a:rPr>
              <a:t>Report Structure </a:t>
            </a:r>
            <a:endParaRPr lang="en-US" sz="1000" b="1" spc="-8" dirty="0">
              <a:solidFill>
                <a:srgbClr val="0070C0"/>
              </a:solidFill>
            </a:endParaRPr>
          </a:p>
        </p:txBody>
      </p:sp>
      <p:sp>
        <p:nvSpPr>
          <p:cNvPr id="8927" name="OTLSHAPE_T_be3ae38f60b3402d8a13f1e91eec41f5_Shape"/>
          <p:cNvSpPr/>
          <p:nvPr>
            <p:custDataLst>
              <p:tags r:id="rId37"/>
            </p:custDataLst>
          </p:nvPr>
        </p:nvSpPr>
        <p:spPr>
          <a:xfrm>
            <a:off x="5022070" y="2448982"/>
            <a:ext cx="1237699" cy="178544"/>
          </a:xfrm>
          <a:prstGeom prst="roundRect">
            <a:avLst>
              <a:gd name="adj" fmla="val 100000"/>
            </a:avLst>
          </a:prstGeom>
          <a:solidFill>
            <a:srgbClr val="D2472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928" name="OTLSHAPE_T_be3ae38f60b3402d8a13f1e91eec41f5_ShapePercentage" hidden="1"/>
          <p:cNvSpPr/>
          <p:nvPr>
            <p:custDataLst>
              <p:tags r:id="rId38"/>
            </p:custDataLst>
          </p:nvPr>
        </p:nvSpPr>
        <p:spPr>
          <a:xfrm>
            <a:off x="3737040" y="3765550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929" name="OTLSHAPE_T_be3ae38f60b3402d8a13f1e91eec41f5_Duration" hidden="1"/>
          <p:cNvSpPr txBox="1"/>
          <p:nvPr>
            <p:custDataLst>
              <p:tags r:id="rId39"/>
            </p:custDataLst>
          </p:nvPr>
        </p:nvSpPr>
        <p:spPr>
          <a:xfrm>
            <a:off x="0" y="3765550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</a:rPr>
              <a:t>16 days</a:t>
            </a:r>
            <a:endParaRPr lang="en-US" sz="1000">
              <a:solidFill>
                <a:srgbClr val="C0504D"/>
              </a:solidFill>
            </a:endParaRPr>
          </a:p>
        </p:txBody>
      </p:sp>
      <p:sp>
        <p:nvSpPr>
          <p:cNvPr id="8930" name="OTLSHAPE_T_be3ae38f60b3402d8a13f1e91eec41f5_TextPercentage" hidden="1"/>
          <p:cNvSpPr txBox="1"/>
          <p:nvPr>
            <p:custDataLst>
              <p:tags r:id="rId40"/>
            </p:custDataLst>
          </p:nvPr>
        </p:nvSpPr>
        <p:spPr>
          <a:xfrm>
            <a:off x="0" y="39205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</a:endParaRPr>
          </a:p>
        </p:txBody>
      </p:sp>
      <p:sp>
        <p:nvSpPr>
          <p:cNvPr id="8931" name="OTLSHAPE_T_be3ae38f60b3402d8a13f1e91eec41f5_StartDate" hidden="1"/>
          <p:cNvSpPr txBox="1"/>
          <p:nvPr>
            <p:custDataLst>
              <p:tags r:id="rId41"/>
            </p:custDataLst>
          </p:nvPr>
        </p:nvSpPr>
        <p:spPr>
          <a:xfrm>
            <a:off x="0" y="39205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7F7F7F"/>
              </a:solidFill>
            </a:endParaRPr>
          </a:p>
        </p:txBody>
      </p:sp>
      <p:sp>
        <p:nvSpPr>
          <p:cNvPr id="8932" name="OTLSHAPE_T_be3ae38f60b3402d8a13f1e91eec41f5_EndDate" hidden="1"/>
          <p:cNvSpPr txBox="1"/>
          <p:nvPr>
            <p:custDataLst>
              <p:tags r:id="rId42"/>
            </p:custDataLst>
          </p:nvPr>
        </p:nvSpPr>
        <p:spPr>
          <a:xfrm>
            <a:off x="0" y="39205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7F7F7F"/>
              </a:solidFill>
            </a:endParaRPr>
          </a:p>
        </p:txBody>
      </p:sp>
      <p:sp>
        <p:nvSpPr>
          <p:cNvPr id="8933" name="OTLSHAPE_T_be3ae38f60b3402d8a13f1e91eec41f5_Title"/>
          <p:cNvSpPr txBox="1"/>
          <p:nvPr>
            <p:custDataLst>
              <p:tags r:id="rId43"/>
            </p:custDataLst>
          </p:nvPr>
        </p:nvSpPr>
        <p:spPr>
          <a:xfrm>
            <a:off x="3928775" y="2473638"/>
            <a:ext cx="978679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b="1" spc="-8" dirty="0" smtClean="0">
                <a:solidFill>
                  <a:srgbClr val="D24726"/>
                </a:solidFill>
              </a:rPr>
              <a:t>Chapter Outlines</a:t>
            </a:r>
            <a:endParaRPr lang="en-US" sz="1000" b="1" spc="-8" dirty="0">
              <a:solidFill>
                <a:srgbClr val="D24726"/>
              </a:solidFill>
            </a:endParaRPr>
          </a:p>
        </p:txBody>
      </p:sp>
      <p:sp>
        <p:nvSpPr>
          <p:cNvPr id="8935" name="OTLSHAPE_T_9aa183d65df24b0c8fecd0a002471583_Shape"/>
          <p:cNvSpPr/>
          <p:nvPr>
            <p:custDataLst>
              <p:tags r:id="rId44"/>
            </p:custDataLst>
          </p:nvPr>
        </p:nvSpPr>
        <p:spPr>
          <a:xfrm>
            <a:off x="6636459" y="2760938"/>
            <a:ext cx="1694843" cy="155025"/>
          </a:xfrm>
          <a:prstGeom prst="roundRect">
            <a:avLst>
              <a:gd name="adj" fmla="val 100000"/>
            </a:avLst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936" name="OTLSHAPE_T_9aa183d65df24b0c8fecd0a002471583_ShapePercentage" hidden="1"/>
          <p:cNvSpPr/>
          <p:nvPr>
            <p:custDataLst>
              <p:tags r:id="rId45"/>
            </p:custDataLst>
          </p:nvPr>
        </p:nvSpPr>
        <p:spPr>
          <a:xfrm>
            <a:off x="3737040" y="4032250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937" name="OTLSHAPE_T_9aa183d65df24b0c8fecd0a002471583_Duration" hidden="1"/>
          <p:cNvSpPr txBox="1"/>
          <p:nvPr>
            <p:custDataLst>
              <p:tags r:id="rId46"/>
            </p:custDataLst>
          </p:nvPr>
        </p:nvSpPr>
        <p:spPr>
          <a:xfrm>
            <a:off x="0" y="4032250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</a:rPr>
              <a:t>24 days</a:t>
            </a:r>
            <a:endParaRPr lang="en-US" sz="1000">
              <a:solidFill>
                <a:srgbClr val="C0504D"/>
              </a:solidFill>
            </a:endParaRPr>
          </a:p>
        </p:txBody>
      </p:sp>
      <p:sp>
        <p:nvSpPr>
          <p:cNvPr id="8938" name="OTLSHAPE_T_9aa183d65df24b0c8fecd0a002471583_TextPercentage" hidden="1"/>
          <p:cNvSpPr txBox="1"/>
          <p:nvPr>
            <p:custDataLst>
              <p:tags r:id="rId47"/>
            </p:custDataLst>
          </p:nvPr>
        </p:nvSpPr>
        <p:spPr>
          <a:xfrm>
            <a:off x="0" y="41872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</a:endParaRPr>
          </a:p>
        </p:txBody>
      </p:sp>
      <p:sp>
        <p:nvSpPr>
          <p:cNvPr id="8939" name="OTLSHAPE_T_9aa183d65df24b0c8fecd0a002471583_StartDate" hidden="1"/>
          <p:cNvSpPr txBox="1"/>
          <p:nvPr>
            <p:custDataLst>
              <p:tags r:id="rId48"/>
            </p:custDataLst>
          </p:nvPr>
        </p:nvSpPr>
        <p:spPr>
          <a:xfrm>
            <a:off x="0" y="41872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7F7F7F"/>
              </a:solidFill>
            </a:endParaRPr>
          </a:p>
        </p:txBody>
      </p:sp>
      <p:sp>
        <p:nvSpPr>
          <p:cNvPr id="8940" name="OTLSHAPE_T_9aa183d65df24b0c8fecd0a002471583_EndDate" hidden="1"/>
          <p:cNvSpPr txBox="1"/>
          <p:nvPr>
            <p:custDataLst>
              <p:tags r:id="rId49"/>
            </p:custDataLst>
          </p:nvPr>
        </p:nvSpPr>
        <p:spPr>
          <a:xfrm>
            <a:off x="0" y="41872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7F7F7F"/>
              </a:solidFill>
            </a:endParaRPr>
          </a:p>
        </p:txBody>
      </p:sp>
      <p:sp>
        <p:nvSpPr>
          <p:cNvPr id="8941" name="OTLSHAPE_T_9aa183d65df24b0c8fecd0a002471583_Title"/>
          <p:cNvSpPr txBox="1"/>
          <p:nvPr>
            <p:custDataLst>
              <p:tags r:id="rId50"/>
            </p:custDataLst>
          </p:nvPr>
        </p:nvSpPr>
        <p:spPr>
          <a:xfrm>
            <a:off x="5327002" y="2760938"/>
            <a:ext cx="1188231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b="1" spc="-8" dirty="0" smtClean="0">
                <a:solidFill>
                  <a:srgbClr val="00B050"/>
                </a:solidFill>
              </a:rPr>
              <a:t>Report Writing</a:t>
            </a:r>
            <a:endParaRPr lang="en-US" sz="1000" b="1" spc="-8" dirty="0">
              <a:solidFill>
                <a:srgbClr val="00B050"/>
              </a:solidFill>
            </a:endParaRPr>
          </a:p>
        </p:txBody>
      </p:sp>
      <p:sp>
        <p:nvSpPr>
          <p:cNvPr id="8944" name="OTLSHAPE_T_06a6a20021ea4acdac20b41f7b37b0dd_ShapePercentage" hidden="1"/>
          <p:cNvSpPr/>
          <p:nvPr>
            <p:custDataLst>
              <p:tags r:id="rId51"/>
            </p:custDataLst>
          </p:nvPr>
        </p:nvSpPr>
        <p:spPr>
          <a:xfrm>
            <a:off x="4359450" y="4298950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945" name="OTLSHAPE_T_06a6a20021ea4acdac20b41f7b37b0dd_Duration" hidden="1"/>
          <p:cNvSpPr txBox="1"/>
          <p:nvPr>
            <p:custDataLst>
              <p:tags r:id="rId52"/>
            </p:custDataLst>
          </p:nvPr>
        </p:nvSpPr>
        <p:spPr>
          <a:xfrm>
            <a:off x="0" y="4298950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</a:rPr>
              <a:t>17 days</a:t>
            </a:r>
            <a:endParaRPr lang="en-US" sz="1000">
              <a:solidFill>
                <a:srgbClr val="C0504D"/>
              </a:solidFill>
            </a:endParaRPr>
          </a:p>
        </p:txBody>
      </p:sp>
      <p:sp>
        <p:nvSpPr>
          <p:cNvPr id="8946" name="OTLSHAPE_T_06a6a20021ea4acdac20b41f7b37b0dd_TextPercentage" hidden="1"/>
          <p:cNvSpPr txBox="1"/>
          <p:nvPr>
            <p:custDataLst>
              <p:tags r:id="rId53"/>
            </p:custDataLst>
          </p:nvPr>
        </p:nvSpPr>
        <p:spPr>
          <a:xfrm>
            <a:off x="0" y="44539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</a:endParaRPr>
          </a:p>
        </p:txBody>
      </p:sp>
      <p:sp>
        <p:nvSpPr>
          <p:cNvPr id="8947" name="OTLSHAPE_T_06a6a20021ea4acdac20b41f7b37b0dd_StartDate" hidden="1"/>
          <p:cNvSpPr txBox="1"/>
          <p:nvPr>
            <p:custDataLst>
              <p:tags r:id="rId54"/>
            </p:custDataLst>
          </p:nvPr>
        </p:nvSpPr>
        <p:spPr>
          <a:xfrm>
            <a:off x="0" y="44539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7F7F7F"/>
              </a:solidFill>
            </a:endParaRPr>
          </a:p>
        </p:txBody>
      </p:sp>
      <p:sp>
        <p:nvSpPr>
          <p:cNvPr id="8948" name="OTLSHAPE_T_06a6a20021ea4acdac20b41f7b37b0dd_EndDate" hidden="1"/>
          <p:cNvSpPr txBox="1"/>
          <p:nvPr>
            <p:custDataLst>
              <p:tags r:id="rId55"/>
            </p:custDataLst>
          </p:nvPr>
        </p:nvSpPr>
        <p:spPr>
          <a:xfrm>
            <a:off x="0" y="44539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7F7F7F"/>
              </a:solidFill>
            </a:endParaRPr>
          </a:p>
        </p:txBody>
      </p:sp>
      <p:sp>
        <p:nvSpPr>
          <p:cNvPr id="8952" name="OTLSHAPE_T_e6f5c918bdd649a1ac919cf22468a23b_ShapePercentage" hidden="1"/>
          <p:cNvSpPr/>
          <p:nvPr>
            <p:custDataLst>
              <p:tags r:id="rId56"/>
            </p:custDataLst>
          </p:nvPr>
        </p:nvSpPr>
        <p:spPr>
          <a:xfrm>
            <a:off x="5033728" y="4565650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953" name="OTLSHAPE_T_e6f5c918bdd649a1ac919cf22468a23b_Duration" hidden="1"/>
          <p:cNvSpPr txBox="1"/>
          <p:nvPr>
            <p:custDataLst>
              <p:tags r:id="rId57"/>
            </p:custDataLst>
          </p:nvPr>
        </p:nvSpPr>
        <p:spPr>
          <a:xfrm>
            <a:off x="0" y="4565650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</a:rPr>
              <a:t>25 days</a:t>
            </a:r>
            <a:endParaRPr lang="en-US" sz="1000">
              <a:solidFill>
                <a:srgbClr val="C0504D"/>
              </a:solidFill>
            </a:endParaRPr>
          </a:p>
        </p:txBody>
      </p:sp>
      <p:sp>
        <p:nvSpPr>
          <p:cNvPr id="8954" name="OTLSHAPE_T_e6f5c918bdd649a1ac919cf22468a23b_TextPercentage" hidden="1"/>
          <p:cNvSpPr txBox="1"/>
          <p:nvPr>
            <p:custDataLst>
              <p:tags r:id="rId58"/>
            </p:custDataLst>
          </p:nvPr>
        </p:nvSpPr>
        <p:spPr>
          <a:xfrm>
            <a:off x="0" y="47206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</a:endParaRPr>
          </a:p>
        </p:txBody>
      </p:sp>
      <p:sp>
        <p:nvSpPr>
          <p:cNvPr id="8955" name="OTLSHAPE_T_e6f5c918bdd649a1ac919cf22468a23b_StartDate" hidden="1"/>
          <p:cNvSpPr txBox="1"/>
          <p:nvPr>
            <p:custDataLst>
              <p:tags r:id="rId59"/>
            </p:custDataLst>
          </p:nvPr>
        </p:nvSpPr>
        <p:spPr>
          <a:xfrm>
            <a:off x="0" y="47206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7F7F7F"/>
              </a:solidFill>
            </a:endParaRPr>
          </a:p>
        </p:txBody>
      </p:sp>
      <p:sp>
        <p:nvSpPr>
          <p:cNvPr id="8956" name="OTLSHAPE_T_e6f5c918bdd649a1ac919cf22468a23b_EndDate" hidden="1"/>
          <p:cNvSpPr txBox="1"/>
          <p:nvPr>
            <p:custDataLst>
              <p:tags r:id="rId60"/>
            </p:custDataLst>
          </p:nvPr>
        </p:nvSpPr>
        <p:spPr>
          <a:xfrm>
            <a:off x="0" y="47206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7F7F7F"/>
              </a:solidFill>
            </a:endParaRPr>
          </a:p>
        </p:txBody>
      </p:sp>
      <p:cxnSp>
        <p:nvCxnSpPr>
          <p:cNvPr id="94" name="OTLSHAPE_M_52743de8bb6d4044896f473898fe9da7_Connector1"/>
          <p:cNvCxnSpPr/>
          <p:nvPr>
            <p:custDataLst>
              <p:tags r:id="rId61"/>
            </p:custDataLst>
          </p:nvPr>
        </p:nvCxnSpPr>
        <p:spPr>
          <a:xfrm>
            <a:off x="4288723" y="1066801"/>
            <a:ext cx="0" cy="605328"/>
          </a:xfrm>
          <a:prstGeom prst="line">
            <a:avLst/>
          </a:prstGeom>
          <a:ln w="9525" cap="flat" cmpd="sng" algn="ctr">
            <a:solidFill>
              <a:srgbClr val="087FC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TLSHAPE_M_52743de8bb6d4044896f473898fe9da7_Shape"/>
          <p:cNvSpPr/>
          <p:nvPr>
            <p:custDataLst>
              <p:tags r:id="rId62"/>
            </p:custDataLst>
          </p:nvPr>
        </p:nvSpPr>
        <p:spPr>
          <a:xfrm rot="16200000">
            <a:off x="4314123" y="1066801"/>
            <a:ext cx="165100" cy="165100"/>
          </a:xfrm>
          <a:prstGeom prst="flowChartMerge">
            <a:avLst/>
          </a:prstGeom>
          <a:solidFill>
            <a:srgbClr val="087FC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3516" y="985011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accent5">
                    <a:lumMod val="75000"/>
                  </a:schemeClr>
                </a:solidFill>
              </a:rPr>
              <a:t>First Organizational </a:t>
            </a:r>
          </a:p>
          <a:p>
            <a:r>
              <a:rPr lang="en-US" sz="900" dirty="0" smtClean="0">
                <a:solidFill>
                  <a:schemeClr val="accent5">
                    <a:lumMod val="75000"/>
                  </a:schemeClr>
                </a:solidFill>
              </a:rPr>
              <a:t>Meeting</a:t>
            </a:r>
            <a:endParaRPr lang="en-US" sz="9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7" name="OTLSHAPE_TB_00000000000000000000000000000000_TimescaleInterval2"/>
          <p:cNvSpPr txBox="1"/>
          <p:nvPr>
            <p:custDataLst>
              <p:tags r:id="rId63"/>
            </p:custDataLst>
          </p:nvPr>
        </p:nvSpPr>
        <p:spPr>
          <a:xfrm>
            <a:off x="1703387" y="1778001"/>
            <a:ext cx="278093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18" dirty="0" smtClean="0">
                <a:solidFill>
                  <a:srgbClr val="E7E6E6"/>
                </a:solidFill>
              </a:rPr>
              <a:t>Feb</a:t>
            </a:r>
            <a:endParaRPr lang="en-US" sz="1200" spc="-18" dirty="0">
              <a:solidFill>
                <a:srgbClr val="E7E6E6"/>
              </a:solidFill>
            </a:endParaRPr>
          </a:p>
        </p:txBody>
      </p:sp>
      <p:sp>
        <p:nvSpPr>
          <p:cNvPr id="98" name="OTLSHAPE_TB_00000000000000000000000000000000_TimescaleInterval2"/>
          <p:cNvSpPr txBox="1"/>
          <p:nvPr>
            <p:custDataLst>
              <p:tags r:id="rId64"/>
            </p:custDataLst>
          </p:nvPr>
        </p:nvSpPr>
        <p:spPr>
          <a:xfrm>
            <a:off x="3520920" y="1752600"/>
            <a:ext cx="354294" cy="2114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18" dirty="0" smtClean="0">
                <a:solidFill>
                  <a:srgbClr val="E7E6E6"/>
                </a:solidFill>
              </a:rPr>
              <a:t>May</a:t>
            </a:r>
            <a:endParaRPr lang="en-US" sz="1200" spc="-18" dirty="0">
              <a:solidFill>
                <a:srgbClr val="E7E6E6"/>
              </a:solidFill>
            </a:endParaRPr>
          </a:p>
        </p:txBody>
      </p:sp>
      <p:sp>
        <p:nvSpPr>
          <p:cNvPr id="99" name="OTLSHAPE_TB_00000000000000000000000000000000_TimescaleInterval2"/>
          <p:cNvSpPr txBox="1"/>
          <p:nvPr>
            <p:custDataLst>
              <p:tags r:id="rId65"/>
            </p:custDataLst>
          </p:nvPr>
        </p:nvSpPr>
        <p:spPr>
          <a:xfrm>
            <a:off x="2952740" y="1778001"/>
            <a:ext cx="2159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18" dirty="0" smtClean="0">
                <a:solidFill>
                  <a:srgbClr val="E7E6E6"/>
                </a:solidFill>
              </a:rPr>
              <a:t>Apr</a:t>
            </a:r>
            <a:endParaRPr lang="en-US" sz="1200" spc="-18" dirty="0">
              <a:solidFill>
                <a:srgbClr val="E7E6E6"/>
              </a:solidFill>
            </a:endParaRPr>
          </a:p>
        </p:txBody>
      </p:sp>
      <p:sp>
        <p:nvSpPr>
          <p:cNvPr id="100" name="OTLSHAPE_TB_00000000000000000000000000000000_TimescaleInterval2"/>
          <p:cNvSpPr txBox="1"/>
          <p:nvPr>
            <p:custDataLst>
              <p:tags r:id="rId66"/>
            </p:custDataLst>
          </p:nvPr>
        </p:nvSpPr>
        <p:spPr>
          <a:xfrm>
            <a:off x="2333760" y="1778001"/>
            <a:ext cx="2667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18" dirty="0" smtClean="0">
                <a:solidFill>
                  <a:srgbClr val="E7E6E6"/>
                </a:solidFill>
              </a:rPr>
              <a:t>Mar</a:t>
            </a:r>
            <a:endParaRPr lang="en-US" sz="1200" spc="-18" dirty="0">
              <a:solidFill>
                <a:srgbClr val="E7E6E6"/>
              </a:solidFill>
            </a:endParaRPr>
          </a:p>
        </p:txBody>
      </p:sp>
      <p:sp>
        <p:nvSpPr>
          <p:cNvPr id="101" name="OTLSHAPE_TB_00000000000000000000000000000000_TimescaleInterval6"/>
          <p:cNvSpPr txBox="1"/>
          <p:nvPr>
            <p:custDataLst>
              <p:tags r:id="rId67"/>
            </p:custDataLst>
          </p:nvPr>
        </p:nvSpPr>
        <p:spPr>
          <a:xfrm>
            <a:off x="7255267" y="1800615"/>
            <a:ext cx="303876" cy="16344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2" dirty="0" smtClean="0">
                <a:solidFill>
                  <a:srgbClr val="E7E6E6"/>
                </a:solidFill>
              </a:rPr>
              <a:t>Nov</a:t>
            </a:r>
            <a:endParaRPr lang="en-US" sz="1200" spc="-22" dirty="0">
              <a:solidFill>
                <a:srgbClr val="E7E6E6"/>
              </a:solidFill>
            </a:endParaRPr>
          </a:p>
        </p:txBody>
      </p:sp>
      <p:cxnSp>
        <p:nvCxnSpPr>
          <p:cNvPr id="102" name="OTLSHAPE_M_52743de8bb6d4044896f473898fe9da7_Connector1"/>
          <p:cNvCxnSpPr/>
          <p:nvPr>
            <p:custDataLst>
              <p:tags r:id="rId68"/>
            </p:custDataLst>
          </p:nvPr>
        </p:nvCxnSpPr>
        <p:spPr>
          <a:xfrm>
            <a:off x="6035143" y="1066801"/>
            <a:ext cx="0" cy="605328"/>
          </a:xfrm>
          <a:prstGeom prst="line">
            <a:avLst/>
          </a:prstGeom>
          <a:ln w="9525" cap="flat" cmpd="sng" algn="ctr">
            <a:solidFill>
              <a:srgbClr val="087FC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TLSHAPE_M_52743de8bb6d4044896f473898fe9da7_Shape"/>
          <p:cNvSpPr/>
          <p:nvPr>
            <p:custDataLst>
              <p:tags r:id="rId69"/>
            </p:custDataLst>
          </p:nvPr>
        </p:nvSpPr>
        <p:spPr>
          <a:xfrm rot="16200000">
            <a:off x="6060543" y="1066801"/>
            <a:ext cx="165100" cy="165100"/>
          </a:xfrm>
          <a:prstGeom prst="flowChartMerge">
            <a:avLst/>
          </a:prstGeom>
          <a:solidFill>
            <a:srgbClr val="087FC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88903" y="1035232"/>
            <a:ext cx="135165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accent5">
                    <a:lumMod val="75000"/>
                  </a:schemeClr>
                </a:solidFill>
              </a:rPr>
              <a:t>World Lakes Conference 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4985345" y="1435264"/>
            <a:ext cx="10054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Structure Approved</a:t>
            </a:r>
            <a:endParaRPr lang="en-US" sz="800" dirty="0"/>
          </a:p>
        </p:txBody>
      </p:sp>
      <p:sp>
        <p:nvSpPr>
          <p:cNvPr id="107" name="TextBox 106"/>
          <p:cNvSpPr txBox="1"/>
          <p:nvPr/>
        </p:nvSpPr>
        <p:spPr>
          <a:xfrm>
            <a:off x="6217501" y="1373709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Chapter Outlines</a:t>
            </a:r>
          </a:p>
          <a:p>
            <a:r>
              <a:rPr lang="en-US" sz="800" dirty="0" smtClean="0"/>
              <a:t> Approved</a:t>
            </a:r>
            <a:endParaRPr lang="en-US" sz="800" dirty="0"/>
          </a:p>
        </p:txBody>
      </p:sp>
      <p:sp>
        <p:nvSpPr>
          <p:cNvPr id="6" name="5-Point Star 5"/>
          <p:cNvSpPr/>
          <p:nvPr/>
        </p:nvSpPr>
        <p:spPr>
          <a:xfrm>
            <a:off x="4759398" y="1485202"/>
            <a:ext cx="225947" cy="16915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5-Point Star 108"/>
          <p:cNvSpPr/>
          <p:nvPr/>
        </p:nvSpPr>
        <p:spPr>
          <a:xfrm>
            <a:off x="6060649" y="1507244"/>
            <a:ext cx="225947" cy="16915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OTLSHAPE_TB_00000000000000000000000000000000_Separator5"/>
          <p:cNvCxnSpPr/>
          <p:nvPr>
            <p:custDataLst>
              <p:tags r:id="rId70"/>
            </p:custDataLst>
          </p:nvPr>
        </p:nvCxnSpPr>
        <p:spPr>
          <a:xfrm>
            <a:off x="4587343" y="1752600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OTLSHAPE_TB_00000000000000000000000000000000_Separator5"/>
          <p:cNvCxnSpPr/>
          <p:nvPr>
            <p:custDataLst>
              <p:tags r:id="rId71"/>
            </p:custDataLst>
          </p:nvPr>
        </p:nvCxnSpPr>
        <p:spPr>
          <a:xfrm>
            <a:off x="5196943" y="1744028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OTLSHAPE_TB_00000000000000000000000000000000_Separator5"/>
          <p:cNvCxnSpPr/>
          <p:nvPr>
            <p:custDataLst>
              <p:tags r:id="rId72"/>
            </p:custDataLst>
          </p:nvPr>
        </p:nvCxnSpPr>
        <p:spPr>
          <a:xfrm>
            <a:off x="7635343" y="1752600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31302" y="985011"/>
            <a:ext cx="8723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Meetings</a:t>
            </a:r>
          </a:p>
          <a:p>
            <a:endParaRPr lang="en-US" sz="1200" dirty="0" smtClean="0"/>
          </a:p>
          <a:p>
            <a:r>
              <a:rPr lang="en-US" sz="1200" dirty="0" smtClean="0"/>
              <a:t>Milestones</a:t>
            </a:r>
          </a:p>
          <a:p>
            <a:endParaRPr lang="en-US" sz="1200" dirty="0" smtClean="0"/>
          </a:p>
          <a:p>
            <a:r>
              <a:rPr lang="en-US" sz="1200" dirty="0" smtClean="0"/>
              <a:t>Timeline</a:t>
            </a:r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r>
              <a:rPr lang="en-US" sz="1200" dirty="0" smtClean="0"/>
              <a:t>Activities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2215719" y="76200"/>
            <a:ext cx="4380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Water Quality Monitoring Report 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Timeline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1" name="OTLSHAPE_M_52743de8bb6d4044896f473898fe9da7_Connector1"/>
          <p:cNvCxnSpPr/>
          <p:nvPr>
            <p:custDataLst>
              <p:tags r:id="rId73"/>
            </p:custDataLst>
          </p:nvPr>
        </p:nvCxnSpPr>
        <p:spPr>
          <a:xfrm>
            <a:off x="2286000" y="3721616"/>
            <a:ext cx="0" cy="605328"/>
          </a:xfrm>
          <a:prstGeom prst="line">
            <a:avLst/>
          </a:prstGeom>
          <a:ln w="9525" cap="flat" cmpd="sng" algn="ctr">
            <a:solidFill>
              <a:srgbClr val="087FC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TLSHAPE_TB_00000000000000000000000000000000_LeftEndCaps"/>
          <p:cNvSpPr txBox="1"/>
          <p:nvPr>
            <p:custDataLst>
              <p:tags r:id="rId74"/>
            </p:custDataLst>
          </p:nvPr>
        </p:nvSpPr>
        <p:spPr>
          <a:xfrm>
            <a:off x="76200" y="4302498"/>
            <a:ext cx="637643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2000" spc="-36" dirty="0" smtClean="0">
                <a:solidFill>
                  <a:srgbClr val="C0504D"/>
                </a:solidFill>
                <a:latin typeface="Corbel" panose="020B0503020204020204" pitchFamily="34" charset="0"/>
              </a:rPr>
              <a:t>2015</a:t>
            </a:r>
            <a:endParaRPr lang="en-US" sz="2000" spc="-36" dirty="0">
              <a:solidFill>
                <a:srgbClr val="C0504D"/>
              </a:solidFill>
              <a:latin typeface="Corbel" panose="020B0503020204020204" pitchFamily="34" charset="0"/>
            </a:endParaRPr>
          </a:p>
        </p:txBody>
      </p:sp>
      <p:sp>
        <p:nvSpPr>
          <p:cNvPr id="84" name="OTLSHAPE_TB_00000000000000000000000000000000_ScaleContainer"/>
          <p:cNvSpPr/>
          <p:nvPr>
            <p:custDataLst>
              <p:tags r:id="rId75"/>
            </p:custDataLst>
          </p:nvPr>
        </p:nvSpPr>
        <p:spPr>
          <a:xfrm>
            <a:off x="838303" y="4326905"/>
            <a:ext cx="7493000" cy="381000"/>
          </a:xfrm>
          <a:prstGeom prst="roundRect">
            <a:avLst>
              <a:gd name="adj" fmla="val 100000"/>
            </a:avLst>
          </a:prstGeom>
          <a:gradFill flip="none" rotWithShape="1">
            <a:gsLst>
              <a:gs pos="0">
                <a:srgbClr val="44546A"/>
              </a:gs>
              <a:gs pos="0">
                <a:schemeClr val="dk2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5" name="OTLSHAPE_TB_00000000000000000000000000000000_TimescaleInterval1"/>
          <p:cNvSpPr txBox="1"/>
          <p:nvPr>
            <p:custDataLst>
              <p:tags r:id="rId76"/>
            </p:custDataLst>
          </p:nvPr>
        </p:nvSpPr>
        <p:spPr>
          <a:xfrm>
            <a:off x="1066903" y="4424638"/>
            <a:ext cx="284204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18" dirty="0" smtClean="0">
                <a:solidFill>
                  <a:srgbClr val="E7E6E6"/>
                </a:solidFill>
              </a:rPr>
              <a:t>Jan</a:t>
            </a:r>
          </a:p>
        </p:txBody>
      </p:sp>
      <p:cxnSp>
        <p:nvCxnSpPr>
          <p:cNvPr id="86" name="OTLSHAPE_TB_00000000000000000000000000000000_Separator1"/>
          <p:cNvCxnSpPr/>
          <p:nvPr>
            <p:custDataLst>
              <p:tags r:id="rId77"/>
            </p:custDataLst>
          </p:nvPr>
        </p:nvCxnSpPr>
        <p:spPr>
          <a:xfrm>
            <a:off x="1427307" y="4399237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TLSHAPE_TB_00000000000000000000000000000000_TimescaleInterval2"/>
          <p:cNvSpPr txBox="1"/>
          <p:nvPr>
            <p:custDataLst>
              <p:tags r:id="rId78"/>
            </p:custDataLst>
          </p:nvPr>
        </p:nvSpPr>
        <p:spPr>
          <a:xfrm>
            <a:off x="4227494" y="4424638"/>
            <a:ext cx="2159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18" dirty="0" smtClean="0">
                <a:solidFill>
                  <a:srgbClr val="E7E6E6"/>
                </a:solidFill>
              </a:rPr>
              <a:t>Jun</a:t>
            </a:r>
            <a:endParaRPr lang="en-US" sz="1200" spc="-18" dirty="0">
              <a:solidFill>
                <a:srgbClr val="E7E6E6"/>
              </a:solidFill>
            </a:endParaRPr>
          </a:p>
        </p:txBody>
      </p:sp>
      <p:cxnSp>
        <p:nvCxnSpPr>
          <p:cNvPr id="88" name="OTLSHAPE_TB_00000000000000000000000000000000_Separator2"/>
          <p:cNvCxnSpPr/>
          <p:nvPr>
            <p:custDataLst>
              <p:tags r:id="rId79"/>
            </p:custDataLst>
          </p:nvPr>
        </p:nvCxnSpPr>
        <p:spPr>
          <a:xfrm>
            <a:off x="2098419" y="4377965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TLSHAPE_TB_00000000000000000000000000000000_TimescaleInterval3"/>
          <p:cNvSpPr txBox="1"/>
          <p:nvPr>
            <p:custDataLst>
              <p:tags r:id="rId80"/>
            </p:custDataLst>
          </p:nvPr>
        </p:nvSpPr>
        <p:spPr>
          <a:xfrm>
            <a:off x="4795674" y="4424638"/>
            <a:ext cx="1651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0" dirty="0" smtClean="0">
                <a:solidFill>
                  <a:srgbClr val="E7E6E6"/>
                </a:solidFill>
              </a:rPr>
              <a:t>Jul</a:t>
            </a:r>
            <a:endParaRPr lang="en-US" sz="1200" spc="-20" dirty="0">
              <a:solidFill>
                <a:srgbClr val="E7E6E6"/>
              </a:solidFill>
            </a:endParaRPr>
          </a:p>
        </p:txBody>
      </p:sp>
      <p:cxnSp>
        <p:nvCxnSpPr>
          <p:cNvPr id="90" name="OTLSHAPE_TB_00000000000000000000000000000000_Separator3"/>
          <p:cNvCxnSpPr/>
          <p:nvPr>
            <p:custDataLst>
              <p:tags r:id="rId81"/>
            </p:custDataLst>
          </p:nvPr>
        </p:nvCxnSpPr>
        <p:spPr>
          <a:xfrm>
            <a:off x="2758543" y="4399237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TLSHAPE_TB_00000000000000000000000000000000_TimescaleInterval4"/>
          <p:cNvSpPr txBox="1"/>
          <p:nvPr>
            <p:custDataLst>
              <p:tags r:id="rId82"/>
            </p:custDataLst>
          </p:nvPr>
        </p:nvSpPr>
        <p:spPr>
          <a:xfrm>
            <a:off x="5313054" y="4424638"/>
            <a:ext cx="241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0" dirty="0" smtClean="0">
                <a:solidFill>
                  <a:srgbClr val="E7E6E6"/>
                </a:solidFill>
              </a:rPr>
              <a:t>Aug</a:t>
            </a:r>
            <a:endParaRPr lang="en-US" sz="1200" spc="-20" dirty="0">
              <a:solidFill>
                <a:srgbClr val="E7E6E6"/>
              </a:solidFill>
            </a:endParaRPr>
          </a:p>
        </p:txBody>
      </p:sp>
      <p:cxnSp>
        <p:nvCxnSpPr>
          <p:cNvPr id="92" name="OTLSHAPE_TB_00000000000000000000000000000000_Separator4"/>
          <p:cNvCxnSpPr/>
          <p:nvPr>
            <p:custDataLst>
              <p:tags r:id="rId83"/>
            </p:custDataLst>
          </p:nvPr>
        </p:nvCxnSpPr>
        <p:spPr>
          <a:xfrm>
            <a:off x="3368143" y="4390405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TLSHAPE_TB_00000000000000000000000000000000_TimescaleInterval5"/>
          <p:cNvSpPr txBox="1"/>
          <p:nvPr>
            <p:custDataLst>
              <p:tags r:id="rId84"/>
            </p:custDataLst>
          </p:nvPr>
        </p:nvSpPr>
        <p:spPr>
          <a:xfrm>
            <a:off x="5906634" y="4424638"/>
            <a:ext cx="2286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18" dirty="0" smtClean="0">
                <a:solidFill>
                  <a:srgbClr val="E7E6E6"/>
                </a:solidFill>
              </a:rPr>
              <a:t>Sep</a:t>
            </a:r>
            <a:endParaRPr lang="en-US" sz="1200" spc="-18" dirty="0">
              <a:solidFill>
                <a:srgbClr val="E7E6E6"/>
              </a:solidFill>
            </a:endParaRPr>
          </a:p>
        </p:txBody>
      </p:sp>
      <p:cxnSp>
        <p:nvCxnSpPr>
          <p:cNvPr id="96" name="OTLSHAPE_TB_00000000000000000000000000000000_Separator5"/>
          <p:cNvCxnSpPr/>
          <p:nvPr>
            <p:custDataLst>
              <p:tags r:id="rId85"/>
            </p:custDataLst>
          </p:nvPr>
        </p:nvCxnSpPr>
        <p:spPr>
          <a:xfrm>
            <a:off x="4053820" y="4390405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TLSHAPE_TB_00000000000000000000000000000000_TimescaleInterval6"/>
          <p:cNvSpPr txBox="1"/>
          <p:nvPr>
            <p:custDataLst>
              <p:tags r:id="rId86"/>
            </p:custDataLst>
          </p:nvPr>
        </p:nvSpPr>
        <p:spPr>
          <a:xfrm>
            <a:off x="6487514" y="4424638"/>
            <a:ext cx="2286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2" dirty="0" smtClean="0">
                <a:solidFill>
                  <a:srgbClr val="E7E6E6"/>
                </a:solidFill>
              </a:rPr>
              <a:t>Oct</a:t>
            </a:r>
            <a:endParaRPr lang="en-US" sz="1200" spc="-22" dirty="0">
              <a:solidFill>
                <a:srgbClr val="E7E6E6"/>
              </a:solidFill>
            </a:endParaRPr>
          </a:p>
        </p:txBody>
      </p:sp>
      <p:cxnSp>
        <p:nvCxnSpPr>
          <p:cNvPr id="105" name="OTLSHAPE_TB_00000000000000000000000000000000_Separator6"/>
          <p:cNvCxnSpPr/>
          <p:nvPr>
            <p:custDataLst>
              <p:tags r:id="rId87"/>
            </p:custDataLst>
          </p:nvPr>
        </p:nvCxnSpPr>
        <p:spPr>
          <a:xfrm>
            <a:off x="5730343" y="4373837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OTLSHAPE_TB_00000000000000000000000000000000_Separator7"/>
          <p:cNvCxnSpPr/>
          <p:nvPr>
            <p:custDataLst>
              <p:tags r:id="rId88"/>
            </p:custDataLst>
          </p:nvPr>
        </p:nvCxnSpPr>
        <p:spPr>
          <a:xfrm>
            <a:off x="6339943" y="4373837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TLSHAPE_TB_00000000000000000000000000000000_TimescaleInterval8"/>
          <p:cNvSpPr txBox="1"/>
          <p:nvPr>
            <p:custDataLst>
              <p:tags r:id="rId89"/>
            </p:custDataLst>
          </p:nvPr>
        </p:nvSpPr>
        <p:spPr>
          <a:xfrm>
            <a:off x="7738176" y="4424638"/>
            <a:ext cx="241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2" dirty="0" smtClean="0">
                <a:solidFill>
                  <a:srgbClr val="E7E6E6"/>
                </a:solidFill>
              </a:rPr>
              <a:t>Dec</a:t>
            </a:r>
            <a:endParaRPr lang="en-US" sz="1200" spc="-22" dirty="0">
              <a:solidFill>
                <a:srgbClr val="E7E6E6"/>
              </a:solidFill>
            </a:endParaRPr>
          </a:p>
        </p:txBody>
      </p:sp>
      <p:cxnSp>
        <p:nvCxnSpPr>
          <p:cNvPr id="114" name="OTLSHAPE_TB_00000000000000000000000000000000_Separator8"/>
          <p:cNvCxnSpPr/>
          <p:nvPr>
            <p:custDataLst>
              <p:tags r:id="rId90"/>
            </p:custDataLst>
          </p:nvPr>
        </p:nvCxnSpPr>
        <p:spPr>
          <a:xfrm>
            <a:off x="6949543" y="4373837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OTLSHAPE_M_52743de8bb6d4044896f473898fe9da7_Title"/>
          <p:cNvSpPr txBox="1"/>
          <p:nvPr>
            <p:custDataLst>
              <p:tags r:id="rId91"/>
            </p:custDataLst>
          </p:nvPr>
        </p:nvSpPr>
        <p:spPr>
          <a:xfrm>
            <a:off x="2489200" y="3613118"/>
            <a:ext cx="63500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900" b="1" spc="-6" dirty="0" smtClean="0">
                <a:solidFill>
                  <a:srgbClr val="3B5998"/>
                </a:solidFill>
              </a:rPr>
              <a:t>20th IOCCG</a:t>
            </a:r>
            <a:endParaRPr lang="en-US" sz="900" b="1" spc="-6" dirty="0">
              <a:solidFill>
                <a:srgbClr val="3B5998"/>
              </a:solidFill>
            </a:endParaRPr>
          </a:p>
        </p:txBody>
      </p:sp>
      <p:sp>
        <p:nvSpPr>
          <p:cNvPr id="118" name="OTLSHAPE_M_52743de8bb6d4044896f473898fe9da7_Shape"/>
          <p:cNvSpPr/>
          <p:nvPr>
            <p:custDataLst>
              <p:tags r:id="rId92"/>
            </p:custDataLst>
          </p:nvPr>
        </p:nvSpPr>
        <p:spPr>
          <a:xfrm rot="16200000">
            <a:off x="2286000" y="3624537"/>
            <a:ext cx="165100" cy="165100"/>
          </a:xfrm>
          <a:prstGeom prst="flowChartMerge">
            <a:avLst/>
          </a:prstGeom>
          <a:solidFill>
            <a:srgbClr val="087FC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3" name="OTLSHAPE_T_9aa183d65df24b0c8fecd0a002471583_Shape"/>
          <p:cNvSpPr/>
          <p:nvPr>
            <p:custDataLst>
              <p:tags r:id="rId93"/>
            </p:custDataLst>
          </p:nvPr>
        </p:nvSpPr>
        <p:spPr>
          <a:xfrm>
            <a:off x="1385657" y="5029200"/>
            <a:ext cx="6691543" cy="155025"/>
          </a:xfrm>
          <a:prstGeom prst="roundRect">
            <a:avLst>
              <a:gd name="adj" fmla="val 100000"/>
            </a:avLst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4" name="OTLSHAPE_T_9aa183d65df24b0c8fecd0a002471583_Title"/>
          <p:cNvSpPr txBox="1"/>
          <p:nvPr>
            <p:custDataLst>
              <p:tags r:id="rId94"/>
            </p:custDataLst>
          </p:nvPr>
        </p:nvSpPr>
        <p:spPr>
          <a:xfrm>
            <a:off x="457058" y="5029769"/>
            <a:ext cx="894049" cy="1544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b="1" spc="-8" dirty="0" smtClean="0">
                <a:solidFill>
                  <a:srgbClr val="00B050"/>
                </a:solidFill>
              </a:rPr>
              <a:t>Report Writing</a:t>
            </a:r>
            <a:endParaRPr lang="en-US" sz="1000" b="1" spc="-8" dirty="0">
              <a:solidFill>
                <a:srgbClr val="00B050"/>
              </a:solidFill>
            </a:endParaRPr>
          </a:p>
        </p:txBody>
      </p:sp>
      <p:sp>
        <p:nvSpPr>
          <p:cNvPr id="128" name="OTLSHAPE_TB_00000000000000000000000000000000_TimescaleInterval2"/>
          <p:cNvSpPr txBox="1"/>
          <p:nvPr>
            <p:custDataLst>
              <p:tags r:id="rId95"/>
            </p:custDataLst>
          </p:nvPr>
        </p:nvSpPr>
        <p:spPr>
          <a:xfrm>
            <a:off x="1703387" y="4424638"/>
            <a:ext cx="278093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18" dirty="0" smtClean="0">
                <a:solidFill>
                  <a:srgbClr val="E7E6E6"/>
                </a:solidFill>
              </a:rPr>
              <a:t>Feb</a:t>
            </a:r>
            <a:endParaRPr lang="en-US" sz="1200" spc="-18" dirty="0">
              <a:solidFill>
                <a:srgbClr val="E7E6E6"/>
              </a:solidFill>
            </a:endParaRPr>
          </a:p>
        </p:txBody>
      </p:sp>
      <p:sp>
        <p:nvSpPr>
          <p:cNvPr id="129" name="OTLSHAPE_TB_00000000000000000000000000000000_TimescaleInterval2"/>
          <p:cNvSpPr txBox="1"/>
          <p:nvPr>
            <p:custDataLst>
              <p:tags r:id="rId96"/>
            </p:custDataLst>
          </p:nvPr>
        </p:nvSpPr>
        <p:spPr>
          <a:xfrm>
            <a:off x="3520920" y="4399237"/>
            <a:ext cx="354294" cy="2114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18" dirty="0" smtClean="0">
                <a:solidFill>
                  <a:srgbClr val="E7E6E6"/>
                </a:solidFill>
              </a:rPr>
              <a:t>May</a:t>
            </a:r>
            <a:endParaRPr lang="en-US" sz="1200" spc="-18" dirty="0">
              <a:solidFill>
                <a:srgbClr val="E7E6E6"/>
              </a:solidFill>
            </a:endParaRPr>
          </a:p>
        </p:txBody>
      </p:sp>
      <p:sp>
        <p:nvSpPr>
          <p:cNvPr id="130" name="OTLSHAPE_TB_00000000000000000000000000000000_TimescaleInterval2"/>
          <p:cNvSpPr txBox="1"/>
          <p:nvPr>
            <p:custDataLst>
              <p:tags r:id="rId97"/>
            </p:custDataLst>
          </p:nvPr>
        </p:nvSpPr>
        <p:spPr>
          <a:xfrm>
            <a:off x="2952740" y="4424638"/>
            <a:ext cx="2159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18" dirty="0" smtClean="0">
                <a:solidFill>
                  <a:srgbClr val="E7E6E6"/>
                </a:solidFill>
              </a:rPr>
              <a:t>Apr</a:t>
            </a:r>
            <a:endParaRPr lang="en-US" sz="1200" spc="-18" dirty="0">
              <a:solidFill>
                <a:srgbClr val="E7E6E6"/>
              </a:solidFill>
            </a:endParaRPr>
          </a:p>
        </p:txBody>
      </p:sp>
      <p:sp>
        <p:nvSpPr>
          <p:cNvPr id="131" name="OTLSHAPE_TB_00000000000000000000000000000000_TimescaleInterval2"/>
          <p:cNvSpPr txBox="1"/>
          <p:nvPr>
            <p:custDataLst>
              <p:tags r:id="rId98"/>
            </p:custDataLst>
          </p:nvPr>
        </p:nvSpPr>
        <p:spPr>
          <a:xfrm>
            <a:off x="2333760" y="4424638"/>
            <a:ext cx="2667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18" dirty="0" smtClean="0">
                <a:solidFill>
                  <a:srgbClr val="E7E6E6"/>
                </a:solidFill>
              </a:rPr>
              <a:t>Mar</a:t>
            </a:r>
            <a:endParaRPr lang="en-US" sz="1200" spc="-18" dirty="0">
              <a:solidFill>
                <a:srgbClr val="E7E6E6"/>
              </a:solidFill>
            </a:endParaRPr>
          </a:p>
        </p:txBody>
      </p:sp>
      <p:sp>
        <p:nvSpPr>
          <p:cNvPr id="132" name="OTLSHAPE_TB_00000000000000000000000000000000_TimescaleInterval6"/>
          <p:cNvSpPr txBox="1"/>
          <p:nvPr>
            <p:custDataLst>
              <p:tags r:id="rId99"/>
            </p:custDataLst>
          </p:nvPr>
        </p:nvSpPr>
        <p:spPr>
          <a:xfrm>
            <a:off x="7255267" y="4447252"/>
            <a:ext cx="303876" cy="16344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2" dirty="0" smtClean="0">
                <a:solidFill>
                  <a:srgbClr val="E7E6E6"/>
                </a:solidFill>
              </a:rPr>
              <a:t>Nov</a:t>
            </a:r>
            <a:endParaRPr lang="en-US" sz="1200" spc="-22" dirty="0">
              <a:solidFill>
                <a:srgbClr val="E7E6E6"/>
              </a:solidFill>
            </a:endParaRPr>
          </a:p>
        </p:txBody>
      </p:sp>
      <p:cxnSp>
        <p:nvCxnSpPr>
          <p:cNvPr id="140" name="OTLSHAPE_TB_00000000000000000000000000000000_Separator5"/>
          <p:cNvCxnSpPr/>
          <p:nvPr>
            <p:custDataLst>
              <p:tags r:id="rId100"/>
            </p:custDataLst>
          </p:nvPr>
        </p:nvCxnSpPr>
        <p:spPr>
          <a:xfrm>
            <a:off x="4587343" y="4399237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OTLSHAPE_TB_00000000000000000000000000000000_Separator5"/>
          <p:cNvCxnSpPr/>
          <p:nvPr>
            <p:custDataLst>
              <p:tags r:id="rId101"/>
            </p:custDataLst>
          </p:nvPr>
        </p:nvCxnSpPr>
        <p:spPr>
          <a:xfrm>
            <a:off x="5196943" y="4390665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OTLSHAPE_TB_00000000000000000000000000000000_Separator5"/>
          <p:cNvCxnSpPr/>
          <p:nvPr>
            <p:custDataLst>
              <p:tags r:id="rId102"/>
            </p:custDataLst>
          </p:nvPr>
        </p:nvCxnSpPr>
        <p:spPr>
          <a:xfrm>
            <a:off x="7635343" y="4399237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8331302" y="3631648"/>
            <a:ext cx="8723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Meetings</a:t>
            </a:r>
          </a:p>
          <a:p>
            <a:endParaRPr lang="en-US" sz="1200" dirty="0" smtClean="0"/>
          </a:p>
          <a:p>
            <a:r>
              <a:rPr lang="en-US" sz="1200" dirty="0" smtClean="0"/>
              <a:t>Milestones</a:t>
            </a:r>
          </a:p>
          <a:p>
            <a:endParaRPr lang="en-US" sz="1200" dirty="0" smtClean="0"/>
          </a:p>
          <a:p>
            <a:r>
              <a:rPr lang="en-US" sz="1200" dirty="0" smtClean="0"/>
              <a:t>Timeline</a:t>
            </a:r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r>
              <a:rPr lang="en-US" sz="1200" dirty="0" smtClean="0"/>
              <a:t>Activities</a:t>
            </a:r>
            <a:endParaRPr lang="en-US" sz="1200" dirty="0"/>
          </a:p>
        </p:txBody>
      </p:sp>
      <p:sp>
        <p:nvSpPr>
          <p:cNvPr id="145" name="5-Point Star 144"/>
          <p:cNvSpPr/>
          <p:nvPr/>
        </p:nvSpPr>
        <p:spPr>
          <a:xfrm>
            <a:off x="2080408" y="1507244"/>
            <a:ext cx="225947" cy="16915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TextBox 145"/>
          <p:cNvSpPr txBox="1"/>
          <p:nvPr/>
        </p:nvSpPr>
        <p:spPr>
          <a:xfrm>
            <a:off x="2371894" y="1452047"/>
            <a:ext cx="12378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Working Group Accepted</a:t>
            </a:r>
            <a:endParaRPr lang="en-US" sz="800" dirty="0"/>
          </a:p>
        </p:txBody>
      </p:sp>
      <p:cxnSp>
        <p:nvCxnSpPr>
          <p:cNvPr id="147" name="OTLSHAPE_M_a58f29487c0343c08abcf41913e40cae_Connector1"/>
          <p:cNvCxnSpPr/>
          <p:nvPr>
            <p:custDataLst>
              <p:tags r:id="rId103"/>
            </p:custDataLst>
          </p:nvPr>
        </p:nvCxnSpPr>
        <p:spPr>
          <a:xfrm>
            <a:off x="3143250" y="3741979"/>
            <a:ext cx="0" cy="601421"/>
          </a:xfrm>
          <a:prstGeom prst="line">
            <a:avLst/>
          </a:prstGeom>
          <a:ln w="9525" cap="flat" cmpd="sng" algn="ctr">
            <a:solidFill>
              <a:srgbClr val="0072B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OTLSHAPE_M_a58f29487c0343c08abcf41913e40cae_Title"/>
          <p:cNvSpPr txBox="1"/>
          <p:nvPr>
            <p:custDataLst>
              <p:tags r:id="rId104"/>
            </p:custDataLst>
          </p:nvPr>
        </p:nvSpPr>
        <p:spPr>
          <a:xfrm>
            <a:off x="3327400" y="3609201"/>
            <a:ext cx="900094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900" b="1" spc="-6" dirty="0" smtClean="0">
                <a:solidFill>
                  <a:srgbClr val="3B5998"/>
                </a:solidFill>
              </a:rPr>
              <a:t>GEO Water Quality</a:t>
            </a:r>
          </a:p>
          <a:p>
            <a:r>
              <a:rPr lang="en-US" sz="900" b="1" spc="-6" dirty="0" smtClean="0">
                <a:solidFill>
                  <a:srgbClr val="3B5998"/>
                </a:solidFill>
              </a:rPr>
              <a:t>Summit</a:t>
            </a:r>
            <a:endParaRPr lang="en-US" sz="900" b="1" spc="-6" dirty="0">
              <a:solidFill>
                <a:srgbClr val="3B5998"/>
              </a:solidFill>
            </a:endParaRPr>
          </a:p>
        </p:txBody>
      </p:sp>
      <p:sp>
        <p:nvSpPr>
          <p:cNvPr id="149" name="OTLSHAPE_M_a58f29487c0343c08abcf41913e40cae_Shape"/>
          <p:cNvSpPr/>
          <p:nvPr>
            <p:custDataLst>
              <p:tags r:id="rId105"/>
            </p:custDataLst>
          </p:nvPr>
        </p:nvSpPr>
        <p:spPr>
          <a:xfrm rot="16200000">
            <a:off x="3134636" y="3644900"/>
            <a:ext cx="165100" cy="165100"/>
          </a:xfrm>
          <a:prstGeom prst="flowChartMerge">
            <a:avLst/>
          </a:prstGeom>
          <a:solidFill>
            <a:srgbClr val="087FC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3" name="OTLSHAPE_M_a58f29487c0343c08abcf41913e40cae_Connector1"/>
          <p:cNvCxnSpPr/>
          <p:nvPr>
            <p:custDataLst>
              <p:tags r:id="rId106"/>
            </p:custDataLst>
          </p:nvPr>
        </p:nvCxnSpPr>
        <p:spPr>
          <a:xfrm>
            <a:off x="4352014" y="3741979"/>
            <a:ext cx="0" cy="601421"/>
          </a:xfrm>
          <a:prstGeom prst="line">
            <a:avLst/>
          </a:prstGeom>
          <a:ln w="9525" cap="flat" cmpd="sng" algn="ctr">
            <a:solidFill>
              <a:srgbClr val="0072B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TLSHAPE_M_a58f29487c0343c08abcf41913e40cae_Title"/>
          <p:cNvSpPr txBox="1"/>
          <p:nvPr>
            <p:custDataLst>
              <p:tags r:id="rId107"/>
            </p:custDataLst>
          </p:nvPr>
        </p:nvSpPr>
        <p:spPr>
          <a:xfrm>
            <a:off x="4597021" y="3657600"/>
            <a:ext cx="1183743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900" b="1" spc="-6" dirty="0" smtClean="0">
                <a:solidFill>
                  <a:srgbClr val="3B5998"/>
                </a:solidFill>
              </a:rPr>
              <a:t>IOCS </a:t>
            </a:r>
            <a:endParaRPr lang="en-US" sz="900" b="1" spc="-6" dirty="0">
              <a:solidFill>
                <a:srgbClr val="3B5998"/>
              </a:solidFill>
            </a:endParaRPr>
          </a:p>
        </p:txBody>
      </p:sp>
      <p:sp>
        <p:nvSpPr>
          <p:cNvPr id="155" name="OTLSHAPE_M_a58f29487c0343c08abcf41913e40cae_Shape"/>
          <p:cNvSpPr/>
          <p:nvPr>
            <p:custDataLst>
              <p:tags r:id="rId108"/>
            </p:custDataLst>
          </p:nvPr>
        </p:nvSpPr>
        <p:spPr>
          <a:xfrm rot="16200000">
            <a:off x="4343400" y="3644900"/>
            <a:ext cx="165100" cy="165100"/>
          </a:xfrm>
          <a:prstGeom prst="flowChartMerge">
            <a:avLst/>
          </a:prstGeom>
          <a:solidFill>
            <a:srgbClr val="087FC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6" name="OTLSHAPE_M_a58f29487c0343c08abcf41913e40cae_Connector1"/>
          <p:cNvCxnSpPr/>
          <p:nvPr>
            <p:custDataLst>
              <p:tags r:id="rId109"/>
            </p:custDataLst>
          </p:nvPr>
        </p:nvCxnSpPr>
        <p:spPr>
          <a:xfrm>
            <a:off x="5962650" y="3754680"/>
            <a:ext cx="0" cy="601421"/>
          </a:xfrm>
          <a:prstGeom prst="line">
            <a:avLst/>
          </a:prstGeom>
          <a:ln w="9525" cap="flat" cmpd="sng" algn="ctr">
            <a:solidFill>
              <a:srgbClr val="0072B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OTLSHAPE_M_a58f29487c0343c08abcf41913e40cae_Title"/>
          <p:cNvSpPr txBox="1"/>
          <p:nvPr>
            <p:custDataLst>
              <p:tags r:id="rId110"/>
            </p:custDataLst>
          </p:nvPr>
        </p:nvSpPr>
        <p:spPr>
          <a:xfrm>
            <a:off x="6189929" y="3677251"/>
            <a:ext cx="591871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900" b="1" spc="-6" dirty="0" smtClean="0">
                <a:solidFill>
                  <a:srgbClr val="3B5998"/>
                </a:solidFill>
              </a:rPr>
              <a:t>Telecon</a:t>
            </a:r>
            <a:endParaRPr lang="en-US" sz="900" b="1" spc="-6" dirty="0">
              <a:solidFill>
                <a:srgbClr val="3B5998"/>
              </a:solidFill>
            </a:endParaRPr>
          </a:p>
        </p:txBody>
      </p:sp>
      <p:sp>
        <p:nvSpPr>
          <p:cNvPr id="158" name="OTLSHAPE_M_a58f29487c0343c08abcf41913e40cae_Shape"/>
          <p:cNvSpPr/>
          <p:nvPr>
            <p:custDataLst>
              <p:tags r:id="rId111"/>
            </p:custDataLst>
          </p:nvPr>
        </p:nvSpPr>
        <p:spPr>
          <a:xfrm rot="16200000">
            <a:off x="5954036" y="3657601"/>
            <a:ext cx="165100" cy="165100"/>
          </a:xfrm>
          <a:prstGeom prst="flowChartMerge">
            <a:avLst/>
          </a:prstGeom>
          <a:solidFill>
            <a:srgbClr val="087FC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9" name="OTLSHAPE_M_a58f29487c0343c08abcf41913e40cae_Connector1"/>
          <p:cNvCxnSpPr/>
          <p:nvPr>
            <p:custDataLst>
              <p:tags r:id="rId112"/>
            </p:custDataLst>
          </p:nvPr>
        </p:nvCxnSpPr>
        <p:spPr>
          <a:xfrm>
            <a:off x="7791450" y="3754680"/>
            <a:ext cx="0" cy="601421"/>
          </a:xfrm>
          <a:prstGeom prst="line">
            <a:avLst/>
          </a:prstGeom>
          <a:ln w="9525" cap="flat" cmpd="sng" algn="ctr">
            <a:solidFill>
              <a:srgbClr val="0072B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OTLSHAPE_M_a58f29487c0343c08abcf41913e40cae_Title"/>
          <p:cNvSpPr txBox="1"/>
          <p:nvPr>
            <p:custDataLst>
              <p:tags r:id="rId113"/>
            </p:custDataLst>
          </p:nvPr>
        </p:nvSpPr>
        <p:spPr>
          <a:xfrm>
            <a:off x="8036457" y="3670301"/>
            <a:ext cx="1183743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900" b="1" spc="-6" dirty="0" smtClean="0">
                <a:solidFill>
                  <a:srgbClr val="3B5998"/>
                </a:solidFill>
              </a:rPr>
              <a:t>Telecon </a:t>
            </a:r>
            <a:endParaRPr lang="en-US" sz="900" b="1" spc="-6" dirty="0">
              <a:solidFill>
                <a:srgbClr val="3B5998"/>
              </a:solidFill>
            </a:endParaRPr>
          </a:p>
        </p:txBody>
      </p:sp>
      <p:sp>
        <p:nvSpPr>
          <p:cNvPr id="161" name="OTLSHAPE_M_a58f29487c0343c08abcf41913e40cae_Shape"/>
          <p:cNvSpPr/>
          <p:nvPr>
            <p:custDataLst>
              <p:tags r:id="rId114"/>
            </p:custDataLst>
          </p:nvPr>
        </p:nvSpPr>
        <p:spPr>
          <a:xfrm rot="16200000">
            <a:off x="7782836" y="3657601"/>
            <a:ext cx="165100" cy="165100"/>
          </a:xfrm>
          <a:prstGeom prst="flowChartMerge">
            <a:avLst/>
          </a:prstGeom>
          <a:solidFill>
            <a:srgbClr val="087FC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895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chemeClr val="accent1">
                <a:lumMod val="20000"/>
                <a:lumOff val="80000"/>
              </a:schemeClr>
            </a:gs>
            <a:gs pos="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95" name="OTLSHAPE_M_52743de8bb6d4044896f473898fe9da7_Connector1"/>
          <p:cNvCxnSpPr/>
          <p:nvPr>
            <p:custDataLst>
              <p:tags r:id="rId2"/>
            </p:custDataLst>
          </p:nvPr>
        </p:nvCxnSpPr>
        <p:spPr>
          <a:xfrm>
            <a:off x="2209800" y="2313818"/>
            <a:ext cx="0" cy="605328"/>
          </a:xfrm>
          <a:prstGeom prst="line">
            <a:avLst/>
          </a:prstGeom>
          <a:ln w="9525" cap="flat" cmpd="sng" algn="ctr">
            <a:solidFill>
              <a:srgbClr val="087FC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94" name="OTLSHAPE_M_a58f29487c0343c08abcf41913e40cae_Connector1"/>
          <p:cNvCxnSpPr/>
          <p:nvPr>
            <p:custDataLst>
              <p:tags r:id="rId3"/>
            </p:custDataLst>
          </p:nvPr>
        </p:nvCxnSpPr>
        <p:spPr>
          <a:xfrm>
            <a:off x="1243157" y="2313818"/>
            <a:ext cx="0" cy="601421"/>
          </a:xfrm>
          <a:prstGeom prst="line">
            <a:avLst/>
          </a:prstGeom>
          <a:ln w="9525" cap="flat" cmpd="sng" algn="ctr">
            <a:solidFill>
              <a:srgbClr val="0072B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71" name="OTLSHAPE_TB_00000000000000000000000000000000_LeftEndCaps"/>
          <p:cNvSpPr txBox="1"/>
          <p:nvPr>
            <p:custDataLst>
              <p:tags r:id="rId4"/>
            </p:custDataLst>
          </p:nvPr>
        </p:nvSpPr>
        <p:spPr>
          <a:xfrm>
            <a:off x="76200" y="2894700"/>
            <a:ext cx="637643" cy="3077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2000" spc="-36" dirty="0" smtClean="0">
                <a:solidFill>
                  <a:srgbClr val="C0504D"/>
                </a:solidFill>
                <a:latin typeface="Corbel" panose="020B0503020204020204" pitchFamily="34" charset="0"/>
              </a:rPr>
              <a:t>2016</a:t>
            </a:r>
            <a:endParaRPr lang="en-US" sz="2000" spc="-36" dirty="0">
              <a:solidFill>
                <a:srgbClr val="C0504D"/>
              </a:solidFill>
              <a:latin typeface="Corbel" panose="020B0503020204020204" pitchFamily="34" charset="0"/>
            </a:endParaRPr>
          </a:p>
        </p:txBody>
      </p:sp>
      <p:sp>
        <p:nvSpPr>
          <p:cNvPr id="8873" name="OTLSHAPE_TB_00000000000000000000000000000000_ScaleContainer"/>
          <p:cNvSpPr/>
          <p:nvPr>
            <p:custDataLst>
              <p:tags r:id="rId5"/>
            </p:custDataLst>
          </p:nvPr>
        </p:nvSpPr>
        <p:spPr>
          <a:xfrm>
            <a:off x="838303" y="2919107"/>
            <a:ext cx="7493000" cy="381000"/>
          </a:xfrm>
          <a:prstGeom prst="roundRect">
            <a:avLst>
              <a:gd name="adj" fmla="val 100000"/>
            </a:avLst>
          </a:prstGeom>
          <a:gradFill flip="none" rotWithShape="1">
            <a:gsLst>
              <a:gs pos="0">
                <a:srgbClr val="44546A"/>
              </a:gs>
              <a:gs pos="0">
                <a:schemeClr val="dk2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874" name="OTLSHAPE_TB_00000000000000000000000000000000_ElapsedTim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oundRect">
            <a:avLst>
              <a:gd name="adj" fmla="val 100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75" name="OTLSHAPE_TB_00000000000000000000000000000000_TodayMarkerShape" hidden="1"/>
          <p:cNvSpPr/>
          <p:nvPr>
            <p:custDataLst>
              <p:tags r:id="rId7"/>
            </p:custDataLst>
          </p:nvPr>
        </p:nvSpPr>
        <p:spPr>
          <a:xfrm>
            <a:off x="933631" y="3295650"/>
            <a:ext cx="108857" cy="127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76" name="OTLSHAPE_TB_00000000000000000000000000000000_TodayMarkerText" hidden="1"/>
          <p:cNvSpPr txBox="1"/>
          <p:nvPr>
            <p:custDataLst>
              <p:tags r:id="rId8"/>
            </p:custDataLst>
          </p:nvPr>
        </p:nvSpPr>
        <p:spPr>
          <a:xfrm>
            <a:off x="988060" y="3422650"/>
            <a:ext cx="0" cy="61555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800" smtClean="0">
                <a:solidFill>
                  <a:prstClr val="black"/>
                </a:solidFill>
              </a:rPr>
              <a:t>Today</a:t>
            </a:r>
            <a:endParaRPr lang="en-US" sz="800">
              <a:solidFill>
                <a:prstClr val="black"/>
              </a:solidFill>
            </a:endParaRPr>
          </a:p>
        </p:txBody>
      </p:sp>
      <p:sp>
        <p:nvSpPr>
          <p:cNvPr id="8877" name="OTLSHAPE_TB_00000000000000000000000000000000_TimescaleInterval1"/>
          <p:cNvSpPr txBox="1"/>
          <p:nvPr>
            <p:custDataLst>
              <p:tags r:id="rId9"/>
            </p:custDataLst>
          </p:nvPr>
        </p:nvSpPr>
        <p:spPr>
          <a:xfrm>
            <a:off x="1066903" y="3016840"/>
            <a:ext cx="284204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18" dirty="0" smtClean="0">
                <a:solidFill>
                  <a:srgbClr val="E7E6E6"/>
                </a:solidFill>
              </a:rPr>
              <a:t>Jan</a:t>
            </a:r>
          </a:p>
        </p:txBody>
      </p:sp>
      <p:cxnSp>
        <p:nvCxnSpPr>
          <p:cNvPr id="8878" name="OTLSHAPE_TB_00000000000000000000000000000000_Separator1"/>
          <p:cNvCxnSpPr/>
          <p:nvPr>
            <p:custDataLst>
              <p:tags r:id="rId10"/>
            </p:custDataLst>
          </p:nvPr>
        </p:nvCxnSpPr>
        <p:spPr>
          <a:xfrm>
            <a:off x="1427307" y="2991439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79" name="OTLSHAPE_TB_00000000000000000000000000000000_TimescaleInterval2"/>
          <p:cNvSpPr txBox="1"/>
          <p:nvPr>
            <p:custDataLst>
              <p:tags r:id="rId11"/>
            </p:custDataLst>
          </p:nvPr>
        </p:nvSpPr>
        <p:spPr>
          <a:xfrm>
            <a:off x="4227494" y="3016840"/>
            <a:ext cx="2159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18" dirty="0" smtClean="0">
                <a:solidFill>
                  <a:srgbClr val="E7E6E6"/>
                </a:solidFill>
              </a:rPr>
              <a:t>Jun</a:t>
            </a:r>
            <a:endParaRPr lang="en-US" sz="1200" spc="-18" dirty="0">
              <a:solidFill>
                <a:srgbClr val="E7E6E6"/>
              </a:solidFill>
            </a:endParaRPr>
          </a:p>
        </p:txBody>
      </p:sp>
      <p:cxnSp>
        <p:nvCxnSpPr>
          <p:cNvPr id="8880" name="OTLSHAPE_TB_00000000000000000000000000000000_Separator2"/>
          <p:cNvCxnSpPr/>
          <p:nvPr>
            <p:custDataLst>
              <p:tags r:id="rId12"/>
            </p:custDataLst>
          </p:nvPr>
        </p:nvCxnSpPr>
        <p:spPr>
          <a:xfrm>
            <a:off x="2098419" y="2970167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81" name="OTLSHAPE_TB_00000000000000000000000000000000_TimescaleInterval3"/>
          <p:cNvSpPr txBox="1"/>
          <p:nvPr>
            <p:custDataLst>
              <p:tags r:id="rId13"/>
            </p:custDataLst>
          </p:nvPr>
        </p:nvSpPr>
        <p:spPr>
          <a:xfrm>
            <a:off x="4795674" y="3016840"/>
            <a:ext cx="1651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0" dirty="0" smtClean="0">
                <a:solidFill>
                  <a:srgbClr val="E7E6E6"/>
                </a:solidFill>
              </a:rPr>
              <a:t>Jul</a:t>
            </a:r>
            <a:endParaRPr lang="en-US" sz="1200" spc="-20" dirty="0">
              <a:solidFill>
                <a:srgbClr val="E7E6E6"/>
              </a:solidFill>
            </a:endParaRPr>
          </a:p>
        </p:txBody>
      </p:sp>
      <p:cxnSp>
        <p:nvCxnSpPr>
          <p:cNvPr id="8882" name="OTLSHAPE_TB_00000000000000000000000000000000_Separator3"/>
          <p:cNvCxnSpPr/>
          <p:nvPr>
            <p:custDataLst>
              <p:tags r:id="rId14"/>
            </p:custDataLst>
          </p:nvPr>
        </p:nvCxnSpPr>
        <p:spPr>
          <a:xfrm>
            <a:off x="2758543" y="2991439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83" name="OTLSHAPE_TB_00000000000000000000000000000000_TimescaleInterval4"/>
          <p:cNvSpPr txBox="1"/>
          <p:nvPr>
            <p:custDataLst>
              <p:tags r:id="rId15"/>
            </p:custDataLst>
          </p:nvPr>
        </p:nvSpPr>
        <p:spPr>
          <a:xfrm>
            <a:off x="5313054" y="3016840"/>
            <a:ext cx="241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0" dirty="0" smtClean="0">
                <a:solidFill>
                  <a:srgbClr val="E7E6E6"/>
                </a:solidFill>
              </a:rPr>
              <a:t>Aug</a:t>
            </a:r>
            <a:endParaRPr lang="en-US" sz="1200" spc="-20" dirty="0">
              <a:solidFill>
                <a:srgbClr val="E7E6E6"/>
              </a:solidFill>
            </a:endParaRPr>
          </a:p>
        </p:txBody>
      </p:sp>
      <p:cxnSp>
        <p:nvCxnSpPr>
          <p:cNvPr id="8884" name="OTLSHAPE_TB_00000000000000000000000000000000_Separator4"/>
          <p:cNvCxnSpPr/>
          <p:nvPr>
            <p:custDataLst>
              <p:tags r:id="rId16"/>
            </p:custDataLst>
          </p:nvPr>
        </p:nvCxnSpPr>
        <p:spPr>
          <a:xfrm>
            <a:off x="3368143" y="2982607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85" name="OTLSHAPE_TB_00000000000000000000000000000000_TimescaleInterval5"/>
          <p:cNvSpPr txBox="1"/>
          <p:nvPr>
            <p:custDataLst>
              <p:tags r:id="rId17"/>
            </p:custDataLst>
          </p:nvPr>
        </p:nvSpPr>
        <p:spPr>
          <a:xfrm>
            <a:off x="5906634" y="3016840"/>
            <a:ext cx="2286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18" dirty="0" smtClean="0">
                <a:solidFill>
                  <a:srgbClr val="E7E6E6"/>
                </a:solidFill>
              </a:rPr>
              <a:t>Sep</a:t>
            </a:r>
            <a:endParaRPr lang="en-US" sz="1200" spc="-18" dirty="0">
              <a:solidFill>
                <a:srgbClr val="E7E6E6"/>
              </a:solidFill>
            </a:endParaRPr>
          </a:p>
        </p:txBody>
      </p:sp>
      <p:cxnSp>
        <p:nvCxnSpPr>
          <p:cNvPr id="8886" name="OTLSHAPE_TB_00000000000000000000000000000000_Separator5"/>
          <p:cNvCxnSpPr/>
          <p:nvPr>
            <p:custDataLst>
              <p:tags r:id="rId18"/>
            </p:custDataLst>
          </p:nvPr>
        </p:nvCxnSpPr>
        <p:spPr>
          <a:xfrm>
            <a:off x="4053820" y="2982607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87" name="OTLSHAPE_TB_00000000000000000000000000000000_TimescaleInterval6"/>
          <p:cNvSpPr txBox="1"/>
          <p:nvPr>
            <p:custDataLst>
              <p:tags r:id="rId19"/>
            </p:custDataLst>
          </p:nvPr>
        </p:nvSpPr>
        <p:spPr>
          <a:xfrm>
            <a:off x="6487514" y="3016840"/>
            <a:ext cx="2286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2" dirty="0" smtClean="0">
                <a:solidFill>
                  <a:srgbClr val="E7E6E6"/>
                </a:solidFill>
              </a:rPr>
              <a:t>Oct</a:t>
            </a:r>
            <a:endParaRPr lang="en-US" sz="1200" spc="-22" dirty="0">
              <a:solidFill>
                <a:srgbClr val="E7E6E6"/>
              </a:solidFill>
            </a:endParaRPr>
          </a:p>
        </p:txBody>
      </p:sp>
      <p:cxnSp>
        <p:nvCxnSpPr>
          <p:cNvPr id="8888" name="OTLSHAPE_TB_00000000000000000000000000000000_Separator6"/>
          <p:cNvCxnSpPr/>
          <p:nvPr>
            <p:custDataLst>
              <p:tags r:id="rId20"/>
            </p:custDataLst>
          </p:nvPr>
        </p:nvCxnSpPr>
        <p:spPr>
          <a:xfrm>
            <a:off x="5730343" y="2966039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90" name="OTLSHAPE_TB_00000000000000000000000000000000_Separator7"/>
          <p:cNvCxnSpPr/>
          <p:nvPr>
            <p:custDataLst>
              <p:tags r:id="rId21"/>
            </p:custDataLst>
          </p:nvPr>
        </p:nvCxnSpPr>
        <p:spPr>
          <a:xfrm>
            <a:off x="6339943" y="2966039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91" name="OTLSHAPE_TB_00000000000000000000000000000000_TimescaleInterval8"/>
          <p:cNvSpPr txBox="1"/>
          <p:nvPr>
            <p:custDataLst>
              <p:tags r:id="rId22"/>
            </p:custDataLst>
          </p:nvPr>
        </p:nvSpPr>
        <p:spPr>
          <a:xfrm>
            <a:off x="7738176" y="3016840"/>
            <a:ext cx="2413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2" dirty="0" smtClean="0">
                <a:solidFill>
                  <a:srgbClr val="E7E6E6"/>
                </a:solidFill>
              </a:rPr>
              <a:t>Dec</a:t>
            </a:r>
            <a:endParaRPr lang="en-US" sz="1200" spc="-22" dirty="0">
              <a:solidFill>
                <a:srgbClr val="E7E6E6"/>
              </a:solidFill>
            </a:endParaRPr>
          </a:p>
        </p:txBody>
      </p:sp>
      <p:cxnSp>
        <p:nvCxnSpPr>
          <p:cNvPr id="8892" name="OTLSHAPE_TB_00000000000000000000000000000000_Separator8"/>
          <p:cNvCxnSpPr/>
          <p:nvPr>
            <p:custDataLst>
              <p:tags r:id="rId23"/>
            </p:custDataLst>
          </p:nvPr>
        </p:nvCxnSpPr>
        <p:spPr>
          <a:xfrm>
            <a:off x="6949543" y="2966039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98" name="OTLSHAPE_M_a58f29487c0343c08abcf41913e40cae_Title"/>
          <p:cNvSpPr txBox="1"/>
          <p:nvPr>
            <p:custDataLst>
              <p:tags r:id="rId24"/>
            </p:custDataLst>
          </p:nvPr>
        </p:nvSpPr>
        <p:spPr>
          <a:xfrm>
            <a:off x="1427307" y="2104840"/>
            <a:ext cx="63500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900" b="1" spc="-6" dirty="0" smtClean="0">
                <a:solidFill>
                  <a:srgbClr val="3B5998"/>
                </a:solidFill>
              </a:rPr>
              <a:t>GloboLakes</a:t>
            </a:r>
          </a:p>
          <a:p>
            <a:r>
              <a:rPr lang="en-US" sz="900" b="1" spc="-6" dirty="0" smtClean="0">
                <a:solidFill>
                  <a:srgbClr val="3B5998"/>
                </a:solidFill>
              </a:rPr>
              <a:t>Meeting</a:t>
            </a:r>
            <a:endParaRPr lang="en-US" sz="900" b="1" spc="-6" dirty="0">
              <a:solidFill>
                <a:srgbClr val="3B5998"/>
              </a:solidFill>
            </a:endParaRPr>
          </a:p>
        </p:txBody>
      </p:sp>
      <p:sp>
        <p:nvSpPr>
          <p:cNvPr id="8900" name="OTLSHAPE_M_a58f29487c0343c08abcf41913e40cae_Shape"/>
          <p:cNvSpPr/>
          <p:nvPr>
            <p:custDataLst>
              <p:tags r:id="rId25"/>
            </p:custDataLst>
          </p:nvPr>
        </p:nvSpPr>
        <p:spPr>
          <a:xfrm rot="16200000">
            <a:off x="1234543" y="2216739"/>
            <a:ext cx="165100" cy="165100"/>
          </a:xfrm>
          <a:prstGeom prst="flowChartMerge">
            <a:avLst/>
          </a:prstGeom>
          <a:solidFill>
            <a:srgbClr val="087FC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901" name="OTLSHAPE_M_52743de8bb6d4044896f473898fe9da7_Title"/>
          <p:cNvSpPr txBox="1"/>
          <p:nvPr>
            <p:custDataLst>
              <p:tags r:id="rId26"/>
            </p:custDataLst>
          </p:nvPr>
        </p:nvSpPr>
        <p:spPr>
          <a:xfrm>
            <a:off x="2489200" y="2104840"/>
            <a:ext cx="635000" cy="2769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900" b="1" spc="-6" dirty="0" smtClean="0">
                <a:solidFill>
                  <a:srgbClr val="3B5998"/>
                </a:solidFill>
              </a:rPr>
              <a:t>21</a:t>
            </a:r>
            <a:r>
              <a:rPr lang="en-US" sz="900" b="1" spc="-6" baseline="30000" dirty="0" smtClean="0">
                <a:solidFill>
                  <a:srgbClr val="3B5998"/>
                </a:solidFill>
              </a:rPr>
              <a:t>th</a:t>
            </a:r>
            <a:r>
              <a:rPr lang="en-US" sz="900" b="1" spc="-6" dirty="0" smtClean="0">
                <a:solidFill>
                  <a:srgbClr val="3B5998"/>
                </a:solidFill>
              </a:rPr>
              <a:t> IOCCG Meeting</a:t>
            </a:r>
            <a:endParaRPr lang="en-US" sz="900" b="1" spc="-6" dirty="0">
              <a:solidFill>
                <a:srgbClr val="3B5998"/>
              </a:solidFill>
            </a:endParaRPr>
          </a:p>
        </p:txBody>
      </p:sp>
      <p:sp>
        <p:nvSpPr>
          <p:cNvPr id="8903" name="OTLSHAPE_M_52743de8bb6d4044896f473898fe9da7_Shape"/>
          <p:cNvSpPr/>
          <p:nvPr>
            <p:custDataLst>
              <p:tags r:id="rId27"/>
            </p:custDataLst>
          </p:nvPr>
        </p:nvSpPr>
        <p:spPr>
          <a:xfrm rot="16200000">
            <a:off x="2197100" y="2216739"/>
            <a:ext cx="165100" cy="165100"/>
          </a:xfrm>
          <a:prstGeom prst="flowChartMerge">
            <a:avLst/>
          </a:prstGeom>
          <a:solidFill>
            <a:srgbClr val="087FC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911" name="OTLSHAPE_M_6a283b367375415b92b0e5fc4e16a0cc_Date" hidden="1"/>
          <p:cNvSpPr txBox="1"/>
          <p:nvPr>
            <p:custDataLst>
              <p:tags r:id="rId28"/>
            </p:custDataLst>
          </p:nvPr>
        </p:nvSpPr>
        <p:spPr>
          <a:xfrm>
            <a:off x="5915476" y="2439589"/>
            <a:ext cx="0" cy="61555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800" smtClean="0">
                <a:solidFill>
                  <a:srgbClr val="D1282E"/>
                </a:solidFill>
              </a:rPr>
              <a:t>Nov 7</a:t>
            </a:r>
            <a:endParaRPr lang="en-US" sz="800">
              <a:solidFill>
                <a:srgbClr val="D1282E"/>
              </a:solidFill>
            </a:endParaRPr>
          </a:p>
        </p:txBody>
      </p:sp>
      <p:sp>
        <p:nvSpPr>
          <p:cNvPr id="8914" name="OTLSHAPE_M_7b0996464ffd4cd3a3b383ab1ba22438_Date" hidden="1"/>
          <p:cNvSpPr txBox="1"/>
          <p:nvPr>
            <p:custDataLst>
              <p:tags r:id="rId29"/>
            </p:custDataLst>
          </p:nvPr>
        </p:nvSpPr>
        <p:spPr>
          <a:xfrm>
            <a:off x="7030628" y="2730664"/>
            <a:ext cx="0" cy="73866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800" smtClean="0">
                <a:solidFill>
                  <a:srgbClr val="D1282E"/>
                </a:solidFill>
              </a:rPr>
              <a:t>Dec 20</a:t>
            </a:r>
            <a:endParaRPr lang="en-US" sz="800">
              <a:solidFill>
                <a:srgbClr val="D1282E"/>
              </a:solidFill>
            </a:endParaRPr>
          </a:p>
        </p:txBody>
      </p:sp>
      <p:sp>
        <p:nvSpPr>
          <p:cNvPr id="8920" name="OTLSHAPE_T_7c518fb37f2142bb8e0445920d0403b5_ShapePercentage" hidden="1"/>
          <p:cNvSpPr/>
          <p:nvPr>
            <p:custDataLst>
              <p:tags r:id="rId30"/>
            </p:custDataLst>
          </p:nvPr>
        </p:nvSpPr>
        <p:spPr>
          <a:xfrm>
            <a:off x="3192430" y="3498850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921" name="OTLSHAPE_T_7c518fb37f2142bb8e0445920d0403b5_Duration" hidden="1"/>
          <p:cNvSpPr txBox="1"/>
          <p:nvPr>
            <p:custDataLst>
              <p:tags r:id="rId31"/>
            </p:custDataLst>
          </p:nvPr>
        </p:nvSpPr>
        <p:spPr>
          <a:xfrm>
            <a:off x="0" y="3498850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</a:rPr>
              <a:t>5 days</a:t>
            </a:r>
            <a:endParaRPr lang="en-US" sz="1000">
              <a:solidFill>
                <a:srgbClr val="C0504D"/>
              </a:solidFill>
            </a:endParaRPr>
          </a:p>
        </p:txBody>
      </p:sp>
      <p:sp>
        <p:nvSpPr>
          <p:cNvPr id="8922" name="OTLSHAPE_T_7c518fb37f2142bb8e0445920d0403b5_TextPercentage" hidden="1"/>
          <p:cNvSpPr txBox="1"/>
          <p:nvPr>
            <p:custDataLst>
              <p:tags r:id="rId32"/>
            </p:custDataLst>
          </p:nvPr>
        </p:nvSpPr>
        <p:spPr>
          <a:xfrm>
            <a:off x="0" y="36538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</a:endParaRPr>
          </a:p>
        </p:txBody>
      </p:sp>
      <p:sp>
        <p:nvSpPr>
          <p:cNvPr id="8923" name="OTLSHAPE_T_7c518fb37f2142bb8e0445920d0403b5_StartDate" hidden="1"/>
          <p:cNvSpPr txBox="1"/>
          <p:nvPr>
            <p:custDataLst>
              <p:tags r:id="rId33"/>
            </p:custDataLst>
          </p:nvPr>
        </p:nvSpPr>
        <p:spPr>
          <a:xfrm>
            <a:off x="0" y="36538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7F7F7F"/>
              </a:solidFill>
            </a:endParaRPr>
          </a:p>
        </p:txBody>
      </p:sp>
      <p:sp>
        <p:nvSpPr>
          <p:cNvPr id="8924" name="OTLSHAPE_T_7c518fb37f2142bb8e0445920d0403b5_EndDate" hidden="1"/>
          <p:cNvSpPr txBox="1"/>
          <p:nvPr>
            <p:custDataLst>
              <p:tags r:id="rId34"/>
            </p:custDataLst>
          </p:nvPr>
        </p:nvSpPr>
        <p:spPr>
          <a:xfrm>
            <a:off x="0" y="36538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7F7F7F"/>
              </a:solidFill>
            </a:endParaRPr>
          </a:p>
        </p:txBody>
      </p:sp>
      <p:sp>
        <p:nvSpPr>
          <p:cNvPr id="8928" name="OTLSHAPE_T_be3ae38f60b3402d8a13f1e91eec41f5_ShapePercentage" hidden="1"/>
          <p:cNvSpPr/>
          <p:nvPr>
            <p:custDataLst>
              <p:tags r:id="rId35"/>
            </p:custDataLst>
          </p:nvPr>
        </p:nvSpPr>
        <p:spPr>
          <a:xfrm>
            <a:off x="3737040" y="3765550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929" name="OTLSHAPE_T_be3ae38f60b3402d8a13f1e91eec41f5_Duration" hidden="1"/>
          <p:cNvSpPr txBox="1"/>
          <p:nvPr>
            <p:custDataLst>
              <p:tags r:id="rId36"/>
            </p:custDataLst>
          </p:nvPr>
        </p:nvSpPr>
        <p:spPr>
          <a:xfrm>
            <a:off x="0" y="3765550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</a:rPr>
              <a:t>16 days</a:t>
            </a:r>
            <a:endParaRPr lang="en-US" sz="1000">
              <a:solidFill>
                <a:srgbClr val="C0504D"/>
              </a:solidFill>
            </a:endParaRPr>
          </a:p>
        </p:txBody>
      </p:sp>
      <p:sp>
        <p:nvSpPr>
          <p:cNvPr id="8930" name="OTLSHAPE_T_be3ae38f60b3402d8a13f1e91eec41f5_TextPercentage" hidden="1"/>
          <p:cNvSpPr txBox="1"/>
          <p:nvPr>
            <p:custDataLst>
              <p:tags r:id="rId37"/>
            </p:custDataLst>
          </p:nvPr>
        </p:nvSpPr>
        <p:spPr>
          <a:xfrm>
            <a:off x="0" y="39205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</a:endParaRPr>
          </a:p>
        </p:txBody>
      </p:sp>
      <p:sp>
        <p:nvSpPr>
          <p:cNvPr id="8931" name="OTLSHAPE_T_be3ae38f60b3402d8a13f1e91eec41f5_StartDate" hidden="1"/>
          <p:cNvSpPr txBox="1"/>
          <p:nvPr>
            <p:custDataLst>
              <p:tags r:id="rId38"/>
            </p:custDataLst>
          </p:nvPr>
        </p:nvSpPr>
        <p:spPr>
          <a:xfrm>
            <a:off x="0" y="39205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7F7F7F"/>
              </a:solidFill>
            </a:endParaRPr>
          </a:p>
        </p:txBody>
      </p:sp>
      <p:sp>
        <p:nvSpPr>
          <p:cNvPr id="8932" name="OTLSHAPE_T_be3ae38f60b3402d8a13f1e91eec41f5_EndDate" hidden="1"/>
          <p:cNvSpPr txBox="1"/>
          <p:nvPr>
            <p:custDataLst>
              <p:tags r:id="rId39"/>
            </p:custDataLst>
          </p:nvPr>
        </p:nvSpPr>
        <p:spPr>
          <a:xfrm>
            <a:off x="0" y="39205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7F7F7F"/>
              </a:solidFill>
            </a:endParaRPr>
          </a:p>
        </p:txBody>
      </p:sp>
      <p:sp>
        <p:nvSpPr>
          <p:cNvPr id="8935" name="OTLSHAPE_T_9aa183d65df24b0c8fecd0a002471583_Shape"/>
          <p:cNvSpPr/>
          <p:nvPr>
            <p:custDataLst>
              <p:tags r:id="rId40"/>
            </p:custDataLst>
          </p:nvPr>
        </p:nvSpPr>
        <p:spPr>
          <a:xfrm>
            <a:off x="1403173" y="3578775"/>
            <a:ext cx="1662767" cy="155025"/>
          </a:xfrm>
          <a:prstGeom prst="roundRect">
            <a:avLst>
              <a:gd name="adj" fmla="val 100000"/>
            </a:avLst>
          </a:prstGeom>
          <a:gradFill>
            <a:gsLst>
              <a:gs pos="0">
                <a:srgbClr val="00B050"/>
              </a:gs>
              <a:gs pos="56000">
                <a:schemeClr val="accent6"/>
              </a:gs>
              <a:gs pos="100000">
                <a:schemeClr val="bg1"/>
              </a:gs>
            </a:gsLst>
            <a:lin ang="0" scaled="1"/>
          </a:gra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936" name="OTLSHAPE_T_9aa183d65df24b0c8fecd0a002471583_ShapePercentage" hidden="1"/>
          <p:cNvSpPr/>
          <p:nvPr>
            <p:custDataLst>
              <p:tags r:id="rId41"/>
            </p:custDataLst>
          </p:nvPr>
        </p:nvSpPr>
        <p:spPr>
          <a:xfrm>
            <a:off x="3737040" y="4032250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937" name="OTLSHAPE_T_9aa183d65df24b0c8fecd0a002471583_Duration" hidden="1"/>
          <p:cNvSpPr txBox="1"/>
          <p:nvPr>
            <p:custDataLst>
              <p:tags r:id="rId42"/>
            </p:custDataLst>
          </p:nvPr>
        </p:nvSpPr>
        <p:spPr>
          <a:xfrm>
            <a:off x="0" y="4032250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</a:rPr>
              <a:t>24 days</a:t>
            </a:r>
            <a:endParaRPr lang="en-US" sz="1000">
              <a:solidFill>
                <a:srgbClr val="C0504D"/>
              </a:solidFill>
            </a:endParaRPr>
          </a:p>
        </p:txBody>
      </p:sp>
      <p:sp>
        <p:nvSpPr>
          <p:cNvPr id="8938" name="OTLSHAPE_T_9aa183d65df24b0c8fecd0a002471583_TextPercentage" hidden="1"/>
          <p:cNvSpPr txBox="1"/>
          <p:nvPr>
            <p:custDataLst>
              <p:tags r:id="rId43"/>
            </p:custDataLst>
          </p:nvPr>
        </p:nvSpPr>
        <p:spPr>
          <a:xfrm>
            <a:off x="0" y="41872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</a:endParaRPr>
          </a:p>
        </p:txBody>
      </p:sp>
      <p:sp>
        <p:nvSpPr>
          <p:cNvPr id="8939" name="OTLSHAPE_T_9aa183d65df24b0c8fecd0a002471583_StartDate" hidden="1"/>
          <p:cNvSpPr txBox="1"/>
          <p:nvPr>
            <p:custDataLst>
              <p:tags r:id="rId44"/>
            </p:custDataLst>
          </p:nvPr>
        </p:nvSpPr>
        <p:spPr>
          <a:xfrm>
            <a:off x="0" y="41872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7F7F7F"/>
              </a:solidFill>
            </a:endParaRPr>
          </a:p>
        </p:txBody>
      </p:sp>
      <p:sp>
        <p:nvSpPr>
          <p:cNvPr id="8940" name="OTLSHAPE_T_9aa183d65df24b0c8fecd0a002471583_EndDate" hidden="1"/>
          <p:cNvSpPr txBox="1"/>
          <p:nvPr>
            <p:custDataLst>
              <p:tags r:id="rId45"/>
            </p:custDataLst>
          </p:nvPr>
        </p:nvSpPr>
        <p:spPr>
          <a:xfrm>
            <a:off x="0" y="41872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7F7F7F"/>
              </a:solidFill>
            </a:endParaRPr>
          </a:p>
        </p:txBody>
      </p:sp>
      <p:sp>
        <p:nvSpPr>
          <p:cNvPr id="8941" name="OTLSHAPE_T_9aa183d65df24b0c8fecd0a002471583_Title"/>
          <p:cNvSpPr txBox="1"/>
          <p:nvPr>
            <p:custDataLst>
              <p:tags r:id="rId46"/>
            </p:custDataLst>
          </p:nvPr>
        </p:nvSpPr>
        <p:spPr>
          <a:xfrm>
            <a:off x="457200" y="3579912"/>
            <a:ext cx="909294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b="1" spc="-8" dirty="0" smtClean="0">
                <a:solidFill>
                  <a:srgbClr val="00B050"/>
                </a:solidFill>
              </a:rPr>
              <a:t>Report Writing</a:t>
            </a:r>
            <a:endParaRPr lang="en-US" sz="1000" b="1" spc="-8" dirty="0">
              <a:solidFill>
                <a:srgbClr val="00B050"/>
              </a:solidFill>
            </a:endParaRPr>
          </a:p>
        </p:txBody>
      </p:sp>
      <p:sp>
        <p:nvSpPr>
          <p:cNvPr id="8944" name="OTLSHAPE_T_06a6a20021ea4acdac20b41f7b37b0dd_ShapePercentage" hidden="1"/>
          <p:cNvSpPr/>
          <p:nvPr>
            <p:custDataLst>
              <p:tags r:id="rId47"/>
            </p:custDataLst>
          </p:nvPr>
        </p:nvSpPr>
        <p:spPr>
          <a:xfrm>
            <a:off x="4359450" y="4298950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945" name="OTLSHAPE_T_06a6a20021ea4acdac20b41f7b37b0dd_Duration" hidden="1"/>
          <p:cNvSpPr txBox="1"/>
          <p:nvPr>
            <p:custDataLst>
              <p:tags r:id="rId48"/>
            </p:custDataLst>
          </p:nvPr>
        </p:nvSpPr>
        <p:spPr>
          <a:xfrm>
            <a:off x="0" y="4298950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</a:rPr>
              <a:t>17 days</a:t>
            </a:r>
            <a:endParaRPr lang="en-US" sz="1000">
              <a:solidFill>
                <a:srgbClr val="C0504D"/>
              </a:solidFill>
            </a:endParaRPr>
          </a:p>
        </p:txBody>
      </p:sp>
      <p:sp>
        <p:nvSpPr>
          <p:cNvPr id="8946" name="OTLSHAPE_T_06a6a20021ea4acdac20b41f7b37b0dd_TextPercentage" hidden="1"/>
          <p:cNvSpPr txBox="1"/>
          <p:nvPr>
            <p:custDataLst>
              <p:tags r:id="rId49"/>
            </p:custDataLst>
          </p:nvPr>
        </p:nvSpPr>
        <p:spPr>
          <a:xfrm>
            <a:off x="0" y="44539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</a:endParaRPr>
          </a:p>
        </p:txBody>
      </p:sp>
      <p:sp>
        <p:nvSpPr>
          <p:cNvPr id="8947" name="OTLSHAPE_T_06a6a20021ea4acdac20b41f7b37b0dd_StartDate" hidden="1"/>
          <p:cNvSpPr txBox="1"/>
          <p:nvPr>
            <p:custDataLst>
              <p:tags r:id="rId50"/>
            </p:custDataLst>
          </p:nvPr>
        </p:nvSpPr>
        <p:spPr>
          <a:xfrm>
            <a:off x="0" y="44539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7F7F7F"/>
              </a:solidFill>
            </a:endParaRPr>
          </a:p>
        </p:txBody>
      </p:sp>
      <p:sp>
        <p:nvSpPr>
          <p:cNvPr id="8948" name="OTLSHAPE_T_06a6a20021ea4acdac20b41f7b37b0dd_EndDate" hidden="1"/>
          <p:cNvSpPr txBox="1"/>
          <p:nvPr>
            <p:custDataLst>
              <p:tags r:id="rId51"/>
            </p:custDataLst>
          </p:nvPr>
        </p:nvSpPr>
        <p:spPr>
          <a:xfrm>
            <a:off x="0" y="44539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7F7F7F"/>
              </a:solidFill>
            </a:endParaRPr>
          </a:p>
        </p:txBody>
      </p:sp>
      <p:sp>
        <p:nvSpPr>
          <p:cNvPr id="8952" name="OTLSHAPE_T_e6f5c918bdd649a1ac919cf22468a23b_ShapePercentage" hidden="1"/>
          <p:cNvSpPr/>
          <p:nvPr>
            <p:custDataLst>
              <p:tags r:id="rId52"/>
            </p:custDataLst>
          </p:nvPr>
        </p:nvSpPr>
        <p:spPr>
          <a:xfrm>
            <a:off x="5033728" y="4565650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953" name="OTLSHAPE_T_e6f5c918bdd649a1ac919cf22468a23b_Duration" hidden="1"/>
          <p:cNvSpPr txBox="1"/>
          <p:nvPr>
            <p:custDataLst>
              <p:tags r:id="rId53"/>
            </p:custDataLst>
          </p:nvPr>
        </p:nvSpPr>
        <p:spPr>
          <a:xfrm>
            <a:off x="0" y="4565650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</a:rPr>
              <a:t>25 days</a:t>
            </a:r>
            <a:endParaRPr lang="en-US" sz="1000">
              <a:solidFill>
                <a:srgbClr val="C0504D"/>
              </a:solidFill>
            </a:endParaRPr>
          </a:p>
        </p:txBody>
      </p:sp>
      <p:sp>
        <p:nvSpPr>
          <p:cNvPr id="8954" name="OTLSHAPE_T_e6f5c918bdd649a1ac919cf22468a23b_TextPercentage" hidden="1"/>
          <p:cNvSpPr txBox="1"/>
          <p:nvPr>
            <p:custDataLst>
              <p:tags r:id="rId54"/>
            </p:custDataLst>
          </p:nvPr>
        </p:nvSpPr>
        <p:spPr>
          <a:xfrm>
            <a:off x="0" y="47206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</a:endParaRPr>
          </a:p>
        </p:txBody>
      </p:sp>
      <p:sp>
        <p:nvSpPr>
          <p:cNvPr id="8955" name="OTLSHAPE_T_e6f5c918bdd649a1ac919cf22468a23b_StartDate" hidden="1"/>
          <p:cNvSpPr txBox="1"/>
          <p:nvPr>
            <p:custDataLst>
              <p:tags r:id="rId55"/>
            </p:custDataLst>
          </p:nvPr>
        </p:nvSpPr>
        <p:spPr>
          <a:xfrm>
            <a:off x="0" y="47206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7F7F7F"/>
              </a:solidFill>
            </a:endParaRPr>
          </a:p>
        </p:txBody>
      </p:sp>
      <p:sp>
        <p:nvSpPr>
          <p:cNvPr id="8956" name="OTLSHAPE_T_e6f5c918bdd649a1ac919cf22468a23b_EndDate" hidden="1"/>
          <p:cNvSpPr txBox="1"/>
          <p:nvPr>
            <p:custDataLst>
              <p:tags r:id="rId56"/>
            </p:custDataLst>
          </p:nvPr>
        </p:nvSpPr>
        <p:spPr>
          <a:xfrm>
            <a:off x="0" y="472067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7F7F7F"/>
              </a:solidFill>
            </a:endParaRPr>
          </a:p>
        </p:txBody>
      </p:sp>
      <p:sp>
        <p:nvSpPr>
          <p:cNvPr id="97" name="OTLSHAPE_TB_00000000000000000000000000000000_TimescaleInterval2"/>
          <p:cNvSpPr txBox="1"/>
          <p:nvPr>
            <p:custDataLst>
              <p:tags r:id="rId57"/>
            </p:custDataLst>
          </p:nvPr>
        </p:nvSpPr>
        <p:spPr>
          <a:xfrm>
            <a:off x="1703387" y="3016840"/>
            <a:ext cx="278093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18" dirty="0" smtClean="0">
                <a:solidFill>
                  <a:srgbClr val="E7E6E6"/>
                </a:solidFill>
              </a:rPr>
              <a:t>Feb</a:t>
            </a:r>
            <a:endParaRPr lang="en-US" sz="1200" spc="-18" dirty="0">
              <a:solidFill>
                <a:srgbClr val="E7E6E6"/>
              </a:solidFill>
            </a:endParaRPr>
          </a:p>
        </p:txBody>
      </p:sp>
      <p:sp>
        <p:nvSpPr>
          <p:cNvPr id="98" name="OTLSHAPE_TB_00000000000000000000000000000000_TimescaleInterval2"/>
          <p:cNvSpPr txBox="1"/>
          <p:nvPr>
            <p:custDataLst>
              <p:tags r:id="rId58"/>
            </p:custDataLst>
          </p:nvPr>
        </p:nvSpPr>
        <p:spPr>
          <a:xfrm>
            <a:off x="3520920" y="2991439"/>
            <a:ext cx="354294" cy="2114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18" dirty="0" smtClean="0">
                <a:solidFill>
                  <a:srgbClr val="E7E6E6"/>
                </a:solidFill>
              </a:rPr>
              <a:t>May</a:t>
            </a:r>
            <a:endParaRPr lang="en-US" sz="1200" spc="-18" dirty="0">
              <a:solidFill>
                <a:srgbClr val="E7E6E6"/>
              </a:solidFill>
            </a:endParaRPr>
          </a:p>
        </p:txBody>
      </p:sp>
      <p:sp>
        <p:nvSpPr>
          <p:cNvPr id="99" name="OTLSHAPE_TB_00000000000000000000000000000000_TimescaleInterval2"/>
          <p:cNvSpPr txBox="1"/>
          <p:nvPr>
            <p:custDataLst>
              <p:tags r:id="rId59"/>
            </p:custDataLst>
          </p:nvPr>
        </p:nvSpPr>
        <p:spPr>
          <a:xfrm>
            <a:off x="2952740" y="3016840"/>
            <a:ext cx="2159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18" dirty="0" smtClean="0">
                <a:solidFill>
                  <a:srgbClr val="E7E6E6"/>
                </a:solidFill>
              </a:rPr>
              <a:t>Apr</a:t>
            </a:r>
            <a:endParaRPr lang="en-US" sz="1200" spc="-18" dirty="0">
              <a:solidFill>
                <a:srgbClr val="E7E6E6"/>
              </a:solidFill>
            </a:endParaRPr>
          </a:p>
        </p:txBody>
      </p:sp>
      <p:sp>
        <p:nvSpPr>
          <p:cNvPr id="100" name="OTLSHAPE_TB_00000000000000000000000000000000_TimescaleInterval2"/>
          <p:cNvSpPr txBox="1"/>
          <p:nvPr>
            <p:custDataLst>
              <p:tags r:id="rId60"/>
            </p:custDataLst>
          </p:nvPr>
        </p:nvSpPr>
        <p:spPr>
          <a:xfrm>
            <a:off x="2333760" y="3016840"/>
            <a:ext cx="266700" cy="18605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18" dirty="0" smtClean="0">
                <a:solidFill>
                  <a:srgbClr val="E7E6E6"/>
                </a:solidFill>
              </a:rPr>
              <a:t>Mar</a:t>
            </a:r>
            <a:endParaRPr lang="en-US" sz="1200" spc="-18" dirty="0">
              <a:solidFill>
                <a:srgbClr val="E7E6E6"/>
              </a:solidFill>
            </a:endParaRPr>
          </a:p>
        </p:txBody>
      </p:sp>
      <p:sp>
        <p:nvSpPr>
          <p:cNvPr id="101" name="OTLSHAPE_TB_00000000000000000000000000000000_TimescaleInterval6"/>
          <p:cNvSpPr txBox="1"/>
          <p:nvPr>
            <p:custDataLst>
              <p:tags r:id="rId61"/>
            </p:custDataLst>
          </p:nvPr>
        </p:nvSpPr>
        <p:spPr>
          <a:xfrm>
            <a:off x="7255267" y="3039454"/>
            <a:ext cx="303876" cy="16344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sz="1200" spc="-22" dirty="0" smtClean="0">
                <a:solidFill>
                  <a:srgbClr val="E7E6E6"/>
                </a:solidFill>
              </a:rPr>
              <a:t>Nov</a:t>
            </a:r>
            <a:endParaRPr lang="en-US" sz="1200" spc="-22" dirty="0">
              <a:solidFill>
                <a:srgbClr val="E7E6E6"/>
              </a:solidFill>
            </a:endParaRPr>
          </a:p>
        </p:txBody>
      </p:sp>
      <p:cxnSp>
        <p:nvCxnSpPr>
          <p:cNvPr id="102" name="OTLSHAPE_M_52743de8bb6d4044896f473898fe9da7_Connector1"/>
          <p:cNvCxnSpPr/>
          <p:nvPr>
            <p:custDataLst>
              <p:tags r:id="rId62"/>
            </p:custDataLst>
          </p:nvPr>
        </p:nvCxnSpPr>
        <p:spPr>
          <a:xfrm>
            <a:off x="6639514" y="2290272"/>
            <a:ext cx="0" cy="605328"/>
          </a:xfrm>
          <a:prstGeom prst="line">
            <a:avLst/>
          </a:prstGeom>
          <a:ln w="9525" cap="flat" cmpd="sng" algn="ctr">
            <a:solidFill>
              <a:srgbClr val="087FC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TLSHAPE_M_52743de8bb6d4044896f473898fe9da7_Shape"/>
          <p:cNvSpPr/>
          <p:nvPr>
            <p:custDataLst>
              <p:tags r:id="rId63"/>
            </p:custDataLst>
          </p:nvPr>
        </p:nvSpPr>
        <p:spPr>
          <a:xfrm rot="16200000">
            <a:off x="6664914" y="2290272"/>
            <a:ext cx="165100" cy="165100"/>
          </a:xfrm>
          <a:prstGeom prst="flowChartMerge">
            <a:avLst/>
          </a:prstGeom>
          <a:solidFill>
            <a:srgbClr val="087FC3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93274" y="2258703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chemeClr val="accent5">
                    <a:lumMod val="75000"/>
                  </a:schemeClr>
                </a:solidFill>
              </a:rPr>
              <a:t>IOCCG mid-term</a:t>
            </a:r>
          </a:p>
          <a:p>
            <a:r>
              <a:rPr lang="en-US" sz="900" dirty="0" smtClean="0">
                <a:solidFill>
                  <a:schemeClr val="accent5">
                    <a:lumMod val="75000"/>
                  </a:schemeClr>
                </a:solidFill>
              </a:rPr>
              <a:t> Exec. Comm./OO</a:t>
            </a:r>
            <a:endParaRPr lang="en-US" sz="9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844786" y="2699795"/>
            <a:ext cx="10631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Chapters Completed </a:t>
            </a:r>
            <a:endParaRPr lang="en-US" sz="800" dirty="0"/>
          </a:p>
        </p:txBody>
      </p:sp>
      <p:sp>
        <p:nvSpPr>
          <p:cNvPr id="107" name="TextBox 106"/>
          <p:cNvSpPr txBox="1"/>
          <p:nvPr/>
        </p:nvSpPr>
        <p:spPr>
          <a:xfrm>
            <a:off x="6166099" y="2680156"/>
            <a:ext cx="19111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Submission of final draft report to IOCCG 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2671422" y="2696630"/>
            <a:ext cx="225947" cy="16915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5-Point Star 108"/>
          <p:cNvSpPr/>
          <p:nvPr/>
        </p:nvSpPr>
        <p:spPr>
          <a:xfrm>
            <a:off x="5893547" y="2726444"/>
            <a:ext cx="225947" cy="16915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OTLSHAPE_TB_00000000000000000000000000000000_Separator5"/>
          <p:cNvCxnSpPr/>
          <p:nvPr>
            <p:custDataLst>
              <p:tags r:id="rId64"/>
            </p:custDataLst>
          </p:nvPr>
        </p:nvCxnSpPr>
        <p:spPr>
          <a:xfrm>
            <a:off x="4587343" y="2991439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OTLSHAPE_TB_00000000000000000000000000000000_Separator5"/>
          <p:cNvCxnSpPr/>
          <p:nvPr>
            <p:custDataLst>
              <p:tags r:id="rId65"/>
            </p:custDataLst>
          </p:nvPr>
        </p:nvCxnSpPr>
        <p:spPr>
          <a:xfrm>
            <a:off x="5196943" y="2982867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OTLSHAPE_TB_00000000000000000000000000000000_Separator5"/>
          <p:cNvCxnSpPr/>
          <p:nvPr>
            <p:custDataLst>
              <p:tags r:id="rId66"/>
            </p:custDataLst>
          </p:nvPr>
        </p:nvCxnSpPr>
        <p:spPr>
          <a:xfrm>
            <a:off x="7635343" y="2991439"/>
            <a:ext cx="0" cy="254000"/>
          </a:xfrm>
          <a:prstGeom prst="line">
            <a:avLst/>
          </a:prstGeom>
          <a:ln w="6350" cap="flat" cmpd="sng" algn="ctr">
            <a:solidFill>
              <a:schemeClr val="lt2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31302" y="2223850"/>
            <a:ext cx="8723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Meetings</a:t>
            </a:r>
          </a:p>
          <a:p>
            <a:endParaRPr lang="en-US" sz="1200" dirty="0" smtClean="0"/>
          </a:p>
          <a:p>
            <a:r>
              <a:rPr lang="en-US" sz="1200" dirty="0" smtClean="0"/>
              <a:t>Milestones</a:t>
            </a:r>
          </a:p>
          <a:p>
            <a:endParaRPr lang="en-US" sz="1200" dirty="0" smtClean="0"/>
          </a:p>
          <a:p>
            <a:r>
              <a:rPr lang="en-US" sz="1200" dirty="0" smtClean="0"/>
              <a:t>Timeline</a:t>
            </a:r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r>
              <a:rPr lang="en-US" sz="1200" dirty="0" smtClean="0"/>
              <a:t>Activities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1606780" y="668708"/>
            <a:ext cx="5457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Water Quality Monitoring Report Timeline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Future Plans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3" name="OTLSHAPE_T_9aa183d65df24b0c8fecd0a002471583_Shape"/>
          <p:cNvSpPr/>
          <p:nvPr>
            <p:custDataLst>
              <p:tags r:id="rId67"/>
            </p:custDataLst>
          </p:nvPr>
        </p:nvSpPr>
        <p:spPr>
          <a:xfrm>
            <a:off x="1840387" y="3981818"/>
            <a:ext cx="3722213" cy="209182"/>
          </a:xfrm>
          <a:prstGeom prst="roundRect">
            <a:avLst>
              <a:gd name="adj" fmla="val 100000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ea typeface="Times New Roman"/>
              </a:rPr>
              <a:t>Report </a:t>
            </a:r>
            <a:r>
              <a:rPr lang="en-US" sz="1000" dirty="0">
                <a:solidFill>
                  <a:srgbClr val="000000"/>
                </a:solidFill>
                <a:ea typeface="Times New Roman"/>
              </a:rPr>
              <a:t>compiling, review, feedback to authors, additional revisions </a:t>
            </a:r>
            <a:endParaRPr lang="en-US" sz="10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4" name="OTLSHAPE_T_9aa183d65df24b0c8fecd0a002471583_Title"/>
          <p:cNvSpPr txBox="1"/>
          <p:nvPr>
            <p:custDataLst>
              <p:tags r:id="rId68"/>
            </p:custDataLst>
          </p:nvPr>
        </p:nvSpPr>
        <p:spPr>
          <a:xfrm>
            <a:off x="762000" y="3959423"/>
            <a:ext cx="1043754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b="1" spc="-8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rgbClr val="FFC000"/>
                </a:solidFill>
              </a:rPr>
              <a:t>Report Compiled and Edited </a:t>
            </a:r>
            <a:endParaRPr lang="en-US" sz="1000" b="1" spc="-8" dirty="0">
              <a:ln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85" name="OTLSHAPE_T_9aa183d65df24b0c8fecd0a002471583_Shape"/>
          <p:cNvSpPr/>
          <p:nvPr>
            <p:custDataLst>
              <p:tags r:id="rId69"/>
            </p:custDataLst>
          </p:nvPr>
        </p:nvSpPr>
        <p:spPr>
          <a:xfrm>
            <a:off x="5347633" y="4340775"/>
            <a:ext cx="831383" cy="155025"/>
          </a:xfrm>
          <a:prstGeom prst="roundRect">
            <a:avLst>
              <a:gd name="adj" fmla="val 100000"/>
            </a:avLst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OTLSHAPE_T_9aa183d65df24b0c8fecd0a002471583_Title"/>
          <p:cNvSpPr txBox="1"/>
          <p:nvPr>
            <p:custDataLst>
              <p:tags r:id="rId70"/>
            </p:custDataLst>
          </p:nvPr>
        </p:nvSpPr>
        <p:spPr>
          <a:xfrm>
            <a:off x="3698068" y="4340775"/>
            <a:ext cx="147665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000" b="1" spc="-8" dirty="0" smtClean="0">
                <a:solidFill>
                  <a:srgbClr val="7030A0"/>
                </a:solidFill>
              </a:rPr>
              <a:t>Copy and  technical review</a:t>
            </a:r>
            <a:endParaRPr lang="en-US" sz="1000" b="1" spc="-8" dirty="0">
              <a:solidFill>
                <a:srgbClr val="7030A0"/>
              </a:solidFill>
            </a:endParaRPr>
          </a:p>
        </p:txBody>
      </p:sp>
      <p:pic>
        <p:nvPicPr>
          <p:cNvPr id="2050" name="Picture 7" descr="cid:image001.png@01D0CFC4.B32CC620"/>
          <p:cNvPicPr>
            <a:picLocks noChangeAspect="1" noChangeArrowheads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520" y="4648200"/>
            <a:ext cx="3073390" cy="230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80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pPr algn="ctr"/>
            <a:r>
              <a:rPr lang="en-US" sz="3200" dirty="0"/>
              <a:t>Earth Observations in Support of Global Water Quality Monitoring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52800"/>
            <a:ext cx="3621087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280631"/>
              </p:ext>
            </p:extLst>
          </p:nvPr>
        </p:nvGraphicFramePr>
        <p:xfrm>
          <a:off x="457200" y="2362200"/>
          <a:ext cx="4350385" cy="32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8630"/>
                <a:gridCol w="838835"/>
                <a:gridCol w="848360"/>
                <a:gridCol w="1320800"/>
                <a:gridCol w="873760"/>
              </a:tblGrid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First name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Last name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Affiliation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Country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Stewart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Bernard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CSIR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South Africa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Caren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Binding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Environment Canada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Canada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Carsten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Brockman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CB Assoc.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Germany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Arnold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Dekker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CSIRO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Australia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Paul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DiGiacomo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NOAA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USA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Mark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Dowell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JRC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Italy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Steven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Greb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WDNR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USA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Steve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Groom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PML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UK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Milton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Kampel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INPE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Brazil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Chris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Mannaerts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ITC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Netherlands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Yuji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Sakuno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Hiroshima Univ.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Japan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Blake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Schaeffer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USEPA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USA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Richard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Stumpf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NOAA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USA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Andrew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Tyler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Univ. Stirling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UK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Menghua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Wang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NOAA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USA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95400" y="1828800"/>
            <a:ext cx="281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Working Group Membership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50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pPr algn="ctr"/>
            <a:r>
              <a:rPr lang="en-US" sz="3200" dirty="0"/>
              <a:t>Earth Observations in Support of Global Water Quality Monitoring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13" y="3124200"/>
            <a:ext cx="3621087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390043"/>
              </p:ext>
            </p:extLst>
          </p:nvPr>
        </p:nvGraphicFramePr>
        <p:xfrm>
          <a:off x="457200" y="2057400"/>
          <a:ext cx="4350385" cy="4600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8630"/>
                <a:gridCol w="838835"/>
                <a:gridCol w="848360"/>
                <a:gridCol w="1320800"/>
                <a:gridCol w="873760"/>
              </a:tblGrid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First name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Last name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Affiliation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Country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Stewart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Bernard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CSIR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South Africa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Caren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Binding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Environment Canada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Canada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Carsten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Brockman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CB Assoc.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Germany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Arnold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Dekker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CSIRO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Australia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Paul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DiGiacomo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NOAA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USA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Mark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Dowell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JRC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Italy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Steven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Greb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WDNR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USA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Steve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Groom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PML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UK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Milton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Kampel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INPE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Brazil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Chris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Mannaerts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ITC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Netherlands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Yuji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Sakuno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Hiroshima Univ.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Japan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Blake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Schaeffer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USEPA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USA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Richard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Stumpf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NOAA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USA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14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Andrew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Tyler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Univ. Stirling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UK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Menghua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Wang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NOAA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USA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Times New Roman"/>
                        </a:rPr>
                        <a:t>16</a:t>
                      </a:r>
                      <a:endParaRPr lang="en-US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  <a:latin typeface="+mn-lt"/>
                          <a:ea typeface="Times New Roman"/>
                        </a:rPr>
                        <a:t>Daniel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  <a:latin typeface="+mn-lt"/>
                          <a:ea typeface="Times New Roman"/>
                        </a:rPr>
                        <a:t>Odermatt</a:t>
                      </a:r>
                      <a:endParaRPr lang="en-US" sz="1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  <a:latin typeface="+mn-lt"/>
                          <a:ea typeface="Times New Roman"/>
                        </a:rPr>
                        <a:t>Brockmann Assoc.</a:t>
                      </a:r>
                      <a:endParaRPr lang="en-US" sz="1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  <a:latin typeface="+mn-lt"/>
                          <a:ea typeface="Times New Roman"/>
                        </a:rPr>
                        <a:t>CH</a:t>
                      </a:r>
                      <a:endParaRPr lang="en-US" sz="1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Times New Roman"/>
                        </a:rPr>
                        <a:t>17</a:t>
                      </a:r>
                      <a:endParaRPr lang="en-US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  <a:latin typeface="+mn-lt"/>
                          <a:ea typeface="Times New Roman"/>
                        </a:rPr>
                        <a:t>Erin</a:t>
                      </a:r>
                      <a:endParaRPr lang="en-US" sz="1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err="1" smtClean="0">
                          <a:effectLst/>
                          <a:latin typeface="+mn-lt"/>
                          <a:ea typeface="Times New Roman"/>
                        </a:rPr>
                        <a:t>Hestir</a:t>
                      </a:r>
                      <a:endParaRPr lang="en-US" sz="1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  <a:latin typeface="+mn-lt"/>
                          <a:ea typeface="Times New Roman"/>
                        </a:rPr>
                        <a:t>NC State</a:t>
                      </a:r>
                      <a:endParaRPr lang="en-US" sz="1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  <a:latin typeface="+mn-lt"/>
                          <a:ea typeface="Times New Roman"/>
                        </a:rPr>
                        <a:t>USA</a:t>
                      </a:r>
                      <a:endParaRPr lang="en-US" sz="1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Times New Roman"/>
                        </a:rPr>
                        <a:t>18</a:t>
                      </a:r>
                      <a:endParaRPr lang="en-US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  <a:latin typeface="+mn-lt"/>
                          <a:ea typeface="Times New Roman"/>
                        </a:rPr>
                        <a:t>Evangelos</a:t>
                      </a:r>
                      <a:endParaRPr lang="en-US" sz="1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  <a:latin typeface="+mn-lt"/>
                          <a:ea typeface="Times New Roman"/>
                        </a:rPr>
                        <a:t>Spyrakos</a:t>
                      </a:r>
                      <a:endParaRPr lang="en-US" sz="1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  <a:latin typeface="+mn-lt"/>
                          <a:ea typeface="Times New Roman"/>
                        </a:rPr>
                        <a:t>Univ.</a:t>
                      </a:r>
                      <a:r>
                        <a:rPr lang="en-US" sz="1000" b="0" baseline="0" dirty="0" smtClean="0">
                          <a:effectLst/>
                          <a:latin typeface="+mn-lt"/>
                          <a:ea typeface="Times New Roman"/>
                        </a:rPr>
                        <a:t> Stirling</a:t>
                      </a:r>
                      <a:endParaRPr lang="en-US" sz="1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  <a:latin typeface="+mn-lt"/>
                          <a:ea typeface="Times New Roman"/>
                        </a:rPr>
                        <a:t>UK</a:t>
                      </a:r>
                      <a:endParaRPr lang="en-US" sz="1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Times New Roman"/>
                        </a:rPr>
                        <a:t>19</a:t>
                      </a:r>
                      <a:endParaRPr lang="en-US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  <a:latin typeface="+mn-lt"/>
                          <a:ea typeface="Times New Roman"/>
                        </a:rPr>
                        <a:t>Mark</a:t>
                      </a:r>
                      <a:endParaRPr lang="en-US" sz="1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  <a:latin typeface="+mn-lt"/>
                          <a:ea typeface="Times New Roman"/>
                        </a:rPr>
                        <a:t>Matthews</a:t>
                      </a:r>
                      <a:endParaRPr lang="en-US" sz="1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err="1" smtClean="0">
                          <a:effectLst/>
                          <a:latin typeface="+mn-lt"/>
                          <a:ea typeface="Times New Roman"/>
                        </a:rPr>
                        <a:t>Cyanolakes</a:t>
                      </a:r>
                      <a:endParaRPr lang="en-US" sz="1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  <a:latin typeface="+mn-lt"/>
                          <a:ea typeface="Times New Roman"/>
                        </a:rPr>
                        <a:t>South  Africa</a:t>
                      </a:r>
                      <a:endParaRPr lang="en-US" sz="1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Times New Roman"/>
                        </a:rPr>
                        <a:t>20</a:t>
                      </a:r>
                      <a:endParaRPr lang="en-US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  <a:latin typeface="+mn-lt"/>
                          <a:ea typeface="Times New Roman"/>
                        </a:rPr>
                        <a:t>Veronica </a:t>
                      </a:r>
                      <a:endParaRPr lang="en-US" sz="1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  <a:latin typeface="+mn-lt"/>
                          <a:ea typeface="Times New Roman"/>
                        </a:rPr>
                        <a:t>Lance</a:t>
                      </a:r>
                      <a:endParaRPr lang="en-US" sz="1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  <a:latin typeface="+mn-lt"/>
                          <a:ea typeface="Times New Roman"/>
                        </a:rPr>
                        <a:t>NOAA</a:t>
                      </a:r>
                      <a:endParaRPr lang="en-US" sz="1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  <a:latin typeface="+mn-lt"/>
                          <a:ea typeface="Times New Roman"/>
                        </a:rPr>
                        <a:t>USA</a:t>
                      </a:r>
                      <a:endParaRPr lang="en-US" sz="1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Times New Roman"/>
                        </a:rPr>
                        <a:t>21</a:t>
                      </a:r>
                      <a:endParaRPr lang="en-US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  <a:latin typeface="+mn-lt"/>
                          <a:ea typeface="Times New Roman"/>
                        </a:rPr>
                        <a:t>Emily</a:t>
                      </a:r>
                      <a:endParaRPr lang="en-US" sz="1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err="1" smtClean="0">
                          <a:effectLst/>
                          <a:latin typeface="+mn-lt"/>
                          <a:ea typeface="Times New Roman"/>
                        </a:rPr>
                        <a:t>Smail</a:t>
                      </a:r>
                      <a:endParaRPr lang="en-US" sz="1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  <a:latin typeface="+mn-lt"/>
                          <a:ea typeface="Times New Roman"/>
                        </a:rPr>
                        <a:t>NOAA/GEO</a:t>
                      </a:r>
                      <a:endParaRPr lang="en-US" sz="1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  <a:latin typeface="+mn-lt"/>
                          <a:ea typeface="Times New Roman"/>
                        </a:rPr>
                        <a:t>USA</a:t>
                      </a:r>
                      <a:endParaRPr lang="en-US" sz="1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Times New Roman"/>
                        </a:rPr>
                        <a:t>22</a:t>
                      </a:r>
                      <a:endParaRPr lang="en-US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  <a:latin typeface="+mn-lt"/>
                          <a:ea typeface="Times New Roman"/>
                        </a:rPr>
                        <a:t>Tiit</a:t>
                      </a:r>
                      <a:endParaRPr lang="en-US" sz="1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  <a:latin typeface="+mn-lt"/>
                          <a:ea typeface="Times New Roman"/>
                        </a:rPr>
                        <a:t>Kutser</a:t>
                      </a:r>
                      <a:endParaRPr lang="en-US" sz="1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  <a:latin typeface="+mn-lt"/>
                          <a:ea typeface="Times New Roman"/>
                        </a:rPr>
                        <a:t>U.</a:t>
                      </a:r>
                      <a:r>
                        <a:rPr lang="en-US" sz="1000" b="0" baseline="0" dirty="0" smtClean="0">
                          <a:effectLst/>
                          <a:latin typeface="+mn-lt"/>
                          <a:ea typeface="Times New Roman"/>
                        </a:rPr>
                        <a:t> Estonia</a:t>
                      </a:r>
                      <a:endParaRPr lang="en-US" sz="1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  <a:latin typeface="+mn-lt"/>
                          <a:ea typeface="Times New Roman"/>
                        </a:rPr>
                        <a:t>Estonia</a:t>
                      </a:r>
                      <a:endParaRPr lang="en-US" sz="1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90600" y="1579567"/>
            <a:ext cx="3732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Working Group Membership Additions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53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pPr algn="ctr"/>
            <a:r>
              <a:rPr lang="en-US" sz="3200" dirty="0"/>
              <a:t>Earth Observations in Support of Global Water Quality Monitoring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7924800" cy="99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600" i="1" dirty="0" smtClean="0"/>
              <a:t>Report framework centered on three audiences with three differing time scales</a:t>
            </a:r>
            <a:r>
              <a:rPr lang="en-US" sz="2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24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Sb2FkbWFwIiwiSXNUZW1wbGF0ZSI6dHJ1ZSwiVmVyc2lvbiI6eyIkaWQiOiIyIiwiVmVyc2lvbiI6IjMuMC4xIiwiT3JpZ2luYWxBc3NlbWJseVZlcnNpb24iOiIxLjAwLjAwLjAwIiwiRWRpdGlvbiI6IlBsdXMiLCJJc1BsdXNFZGl0aW9uIjp0cnVlfSwiRWZmZWN0IjoxLCJTdHlsZSI6eyIkaWQiOiIzIiwiVGltZWJhbmRTdHlsZSI6eyIkaWQiOiI0IiwiU2NhbGVNYXJraW5nIjowLCJTaGFwZSI6MTMsIlNoYXBlU3R5bGUiOnsiJGlkIjoiNSIsIk1hcmdpbiI6eyIkaWQiOiI2IiwiVG9wIjowLCJMZWZ0IjoxMCwiUmlnaHQiOjEwLCJCb3R0b20iOjB9LCJQYWRkaW5nIjp7IiRpZCI6IjciLCJUb3AiOjMsIkxlZnQiOjEzLCJSaWdodCI6MTMsIkJvdHRvbSI6M3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vcmJlbCIsIklzQm9sZCI6ZmFsc2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b3JiZWwiLCJJc0JvbGQiOmZhbHN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dHJ1ZSwiV2lkdGgiOjAuMCwiSGVpZ2h0IjowLjAsIkJvcmRlclN0eWxlIjpudWxsLCJQYXJlbnRTdHlsZSI6bnVsbH0sIlRvZGF5VGV4dFN0eWxlIjp7IiRpZCI6IjI4IiwiRm9udFNldHRpbmdzIjp7IiRpZCI6IjI5IiwiRm9udFNpemUiOjg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mZhbHN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0cnVlLCJTZWdtZW50U2VwYXJhdG9yT3BhY2l0eSI6MzAsIkZvbnRTZXR0aW5ncyI6eyIkaWQiOiI0MSIsIkZvbnRTaXplIjoxMiwiRm9udE5hbWUiOiJDYWxpYnJpIiwiSXNCb2xkIjpmYWxzZSwiSXNJdGFsaWMiOmZhbHNlLCJJc1VuZGVybGluZWQiOmZhbHNlLCJQYXJlbnRTdHlsZSI6bnVsbH0sIkF1dG9TaXplIjowLCJGb3JlZ3JvdW5kIjp7IiRpZCI6IjQyIiwiQ29sb3IiOnsiJGlkIjoiNDMiLCJBIjoyNTUsIlIiOjIzMSwiRyI6MjMwLCJCIjoyMzB9fSwiTWF4V2lkdGgiOjIwMC4wLCJNYXhIZWlnaHQiOiJJbmZpbml0eSIsIlNtYXJ0Rm9yZWdyb3VuZElzQWN0aXZlIjpmYWxzZSwiSG9yaXpvbnRhbEFsaWdubWVudCI6MCwiVmVydGljYWxBbGlnbm1lbnQiOjEsIlNtYXJ0Rm9yZWdyb3VuZCI6bnVsb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NzcsIlIiOjAsIkciOjAsIkIiOjB9fSwiQXBwZW5kWWVhck9uWWVhckNoYW5nZSI6dHJ1ZSwiRWxhcHNlZFRpbWVGb3JtYXQiOjEsIlRvZGF5TWFya2VyUG9zaXRpb24iOjAsIlF1aWNrUG9zaXRpb24iOjMsIkFic29sdXRlUG9zaXRpb24iOjIyOS41LCJNYXJnaW4iOnsiJGlkIjoiNDkiLCJUb3AiOjAsIkxlZnQiOjEwLCJSaWdodCI6MTAsIkJvdHRvbSI6MH0sIlBhZGRpbmciOnsiJGlkIjoiNTAiLCJUb3AiOjAsIkxlZnQiOjAsIlJpZ2h0IjowLCJCb3R0b20iOjB9LCJCYWNrZ3JvdW5kIjp7IiRpZCI6IjUxIiwiQ29sb3IiOnsiJGlkIjoiNTIiLCJBIjoyNTUsIlIiOjY4LCJHIjo4NCwiQiI6MTA2fX0sIklzVmlzaWJsZSI6dHJ1ZSwiV2lkdGgiOjAuMCwiSGVpZ2h0IjowLjAsIkJvcmRlclN0eWxlIjpudWxsLCJQYXJlbnRTdHlsZSI6bnVsbH0sIkRlZmF1bHRNaWxlc3RvbmVTdHlsZSI6eyIkaWQiOiI1MyIsIlNoYXBlIjowLCJDb25uZWN0b3JNYXJnaW4iOnsiJGlkIjoiNTQiLCJUb3AiOjAsIkxlZnQiOjIsIlJpZ2h0IjoyLCJCb3R0b20iOjB9LCJDb25uZWN0b3JTdHlsZSI6eyIkaWQiOiI1NSIsIkxpbmVDb2xvciI6eyIkaWQiOiI1NiIsIiR0eXBlIjoiTkxSRS5Db21tb24uRG9tLlNvbGlkQ29sb3JCcnVzaCwgTkxSRS5Db21tb24iLCJDb2xvciI6eyIkaWQiOiI1NyIsIkEiOjI1NSwiUiI6NzksIkciOjEyOSwiQiI6MTg5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0LCJGb250TmFtZSI6IkNvcmJlbCIsIklzQm9sZCI6ZmFsc2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EsIkZvbnROYW1lIjoiQ29yYmVsIiwiSXNCb2xkIjpmYWxzZSwiSXNJdGFsaWMiOmZhbHNlLCJJc1VuZGVybGluZWQiOmZhbHNlLCJQYXJlbnRTdHlsZSI6bnVsbH0sIkF1dG9TaXplIjowLCJGb3JlZ3JvdW5kIjp7IiRpZCI6Ijc0IiwiQ29sb3IiOnsiJGlkIjoiNzUiLCJBIjoyNTUsIlIiOjIwOSwiRyI6NDAsIkIiOjQ2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IGQiLCJTZXBhcmF0b3IiOiIvIiwiVXNlSW50ZXJuYXRpb25hbERhdGVGb3JtYXQiOmZhbHNlfSwiSXNWaXNpYmxlIjp0cnVlLCJQYXJlbnRTdHlsZSI6bnVsbH0sIkRlZmF1bHRUYXNrU3R5bGUiOnsiJGlkIjoiODAiLCJTaGFwZSI6MiwiU2hhcGVUaGlja25lc3MiOjEsIkR1cmF0aW9uRm9ybWF0IjowLCJJbmNsdWRlTm9uV29ya2luZ0RheXNJbkR1cmF0aW9uIjpmYWxz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xOTIsIkciOjgwLCJCIjo3N319LCJNYXhXaWR0aCI6MjAwLjAsIk1heEhlaWdodCI6IkluZmluaXR5IiwiU21hcnRGb3JlZ3JvdW5kSXNBY3RpdmUiOmZhbHNlLCJIb3Jpem9udGFsQWxpZ25tZW50IjowLCJWZXJ0aWNhbEFsaWdubWVudCI6MCwiU21hcnRGb3JlZ3JvdW5kIjpudWxsLCJNYXJnaW4iOnsiJGlkIjoiODUiLCJUb3AiOjAsIkxlZnQiOjAsIlJpZ2h0IjowLCJCb3R0b20iOjB9LCJQYWRkaW5nIjp7IiRpZCI6Ijg2IiwiVG9wIjowLCJMZWZ0IjowLCJSaWdodCI6MCwiQm90dG9tIjowfSwiQmFja2dyb3VuZCI6eyIkaWQiOiI4NyIsIkNvbG9yIjp7IiRyZWYiOiIyMCJ9fSwiSXNWaXNpYmxlIjp0cnVlLCJXaWR0aCI6MC4wLCJIZWlnaHQiOjAuMCwiQm9yZGVyU3R5bGUiOm51bGwsIlBhcmVudFN0eWxlIjpudWxsfSwiRHVyYXRpb25TdHlsZSI6eyIkaWQiOiI4OCIsIkZvbnRTZXR0aW5ncyI6eyIkaWQiOiI4OSIsIkZvbnRTaXplIjoxMiwiRm9udE5hbWUiOiJDYWxpYnJpIiwiSXNCb2xkIjpmYWxzZSwiSXNJdGFsaWMiOmZhbHNlLCJJc1VuZGVybGluZWQiOmZhbHNlLCJQYXJlbnRTdHlsZSI6bnVsbH0sIkF1dG9TaXplIjowLCJGb3JlZ3JvdW5kIjp7IiRpZCI6IjkwIiwiQ29sb3IiOnsiJGlkIjoiOTEiLCJBIjoyNTUsIlIiOjI1NSwiRyI6MjU1LCJCIjoyNTV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MxLCJHIjoyMzAsIkIiOjIzMH19LCJMaW5lV2VpZ2h0IjowLjAsIkxpbmVUeXBlIjowLCJQYXJlbnRTdHlsZSI6bnVsbH0sIlZlcnRpY2FsQ29ubmVjdG9yU3R5bGUiOnsiJGlkIjoiOTgiLCJMaW5lQ29sb3IiOnsiJGlkIjoiOTkiLCIkdHlwZSI6Ik5MUkUuQ29tbW9uLkRvbS5Tb2xpZENvbG9yQnJ1c2gsIE5MUkUuQ29tbW9uIiwiQ29sb3IiOnsiJGlkIjoiMTAwIiwiQSI6MjU1LCJSIjoyMzEsIkciOjIzMCwiQiI6MjMwfX0sIkxpbmVXZWlnaHQiOjAuMCwiTGluZVR5cGUiOjAsIlBhcmVudFN0eWxlIjpudWxsfSwiTWFyZ2luIjpudWxsLCJTdGFydERhdGVQb3NpdGlvbiI6NCwiRW5kRGF0ZVBvc2l0aW9uIjo0LCJUaXRsZVBvc2l0aW9uIjozLCJEdXJhdGlvblBvc2l0aW9uIjo2LCJQZXJjZW50YWdlQ29tcGxldGVkUG9zaXRpb24iOjYsIlNwYWNpbmciOjEwLCJJc0JlbG93VGltZWJhbmQiOnRydW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E2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NCwiRm9udE5hbWUiOiJDb3JiZWwiLCJJc0JvbGQiOmZhbHNlLCJJc0l0YWxpYyI6ZmFsc2UsIklzVW5kZXJsaW5lZCI6ZmFsc2UsIlBhcmVudFN0eWxlIjpudWxsfSwiQXV0b1NpemUiOjAsIkZvcmVncm91bmQiOnsiJGlkIjoiMTA5IiwiQ29sb3IiOnsiJGlkIjoiMTEwIiwiQSI6MjU1LCJSIjowLCJHIjowLCJCIjowfX0sIk1heFdpZHRoIjoyMDAuMCwiTWF4SGVpZ2h0IjoiSW5maW5pdHkiLCJTbWFydEZvcmVncm91bmRJc0FjdGl2ZSI6ZmFsc2UsIkhvcml6b250YWxBbGlnbm1lbnQiOjIsIlZlcnRpY2FsQWxpZ25tZW50IjowLCJTbWFydEZvcmVncm91bmQiOm51bGwsIk1hcmdpbiI6eyIkaWQiOiIxMTEiLCJUb3AiOjAsIkxlZnQiOjAsIlJpZ2h0IjowLCJCb3R0b20iOjB9LCJQYWRkaW5nIjp7IiRpZCI6IjExMiIsIlRvcCI6MCwiTGVmdCI6MCwiUmlnaHQiOjAsIkJvdHRvbSI6MH0sIkJhY2tncm91bmQiOnsiJGlkIjoiMTEzIiwiQ29sb3IiOnsiJHJlZiI6IjIwIn19LCJJc1Zpc2libGUiOnRydWUsIldpZHRoIjowLjAsIkhlaWdodCI6MC4wLCJCb3JkZXJTdHlsZSI6bnVsbCwiUGFyZW50U3R5bGUiOm51bGx9LCJEYXRlU3R5bGUiOnsiJGlkIjoiMTE0IiwiRm9udFNldHRpbmdzIjp7IiRpZCI6IjExNSIsIkZvbnRTaXplIjoxMiwiRm9udE5hbWUiOiJDYWxpYnJpIiwiSXNCb2xkIjpmYWxzZSwiSXNJdGFsaWMiOmZhbHNlLCJJc1VuZGVybGluZWQiOmZhbHNlLCJQYXJlbnRTdHlsZSI6bnVsbH0sIkF1dG9TaXplIjowLCJGb3JlZ3JvdW5kIjp7IiRpZCI6IjExNiIsIkNvbG9yIjp7IiRpZCI6IjExNyIsIkEiOjI1NSwiUiI6MjU1LCJHIjoyNTUsIkIiOjI1NX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ZmFsc2V9LCJTY2FsZSI6eyIkaWQiOiIxMjIiLCJTdGFydERhdGUiOiIyMDE1LTA1LTEwVDAwOjAwOjAwWiIsIkVuZERhdGUiOiIyMDE2LTAxLTMwVDIzOjU5OjU5WiIsIkZvcm1hdCI6Ik1NTSIsIlR5cGUiOjIsIkF1dG9EYXRlUmFuZ2UiOnRydWUsIldvcmtpbmdEYXlzIjozMSwiVG9kYXlNYXJrZXJUZXh0IjoiVG9kYXkiLCJBdXRvU2NhbGVUeXBlIjp0cnVlfSwiTWlsZXN0b25lcyI6W3siJGlkIjoiMTIzIiwiRGF0ZSI6IjIwMTUtMDUtMTBUMDA6MDA6MDBaIiwiU3R5bGUiOnsiJGlkIjoiMTI0IiwiU2hhcGUiOjIsIkNvbm5lY3Rvck1hcmdpbiI6eyIkcmVmIjoiNTQifSwiQ29ubmVjdG9yU3R5bGUiOnsiJGlkIjoiMTI1IiwiTGluZUNvbG9yIjp7IiRpZCI6IjEyNiIsIiR0eXBlIjoiTkxSRS5Db21tb24uRG9tLlNvbGlkQ29sb3JCcnVzaCwgTkxSRS5Db21tb24iLCJDb2xvciI6eyIkaWQiOiIxMjciLCJBIjoyNTUsIlIiOjAsIkciOjExNCwiQiI6MTg4fX0sIkxpbmVXZWlnaHQiOjEuMCwiTGluZVR5cGUiOjAsIlBhcmVudFN0eWxlIjp7IiRyZWYiOiI1NSJ9fSwiSXNCZWxvd1RpbWViYW5kIjpmYWxzZSwiSGlkZURhdGUiOmZhbHNlLCJTaGFwZVNpemUiOjEsIlNwYWNpbmciOjAuMCwiUGFkZGluZyI6eyIkaWQiOiIxMjgiLCJUb3AiOjAsIkxlZnQiOjAsIlJpZ2h0IjowLCJCb3R0b20iOjB9LCJTaGFwZVN0eWxlIjp7IiRpZCI6IjEyOSIsIk1hcmdpbiI6eyIkcmVmIjoiNjAifSwiUGFkZGluZyI6eyIkcmVmIjoiNjEifSwiQmFja2dyb3VuZCI6eyIkaWQiOiIxMzAiLCJDb2xvciI6eyIkaWQiOiIxMzEiLCJBIjoyNTUsIlIiOjgsIkciOjEyNywiQiI6MTk1fX0sIklzVmlzaWJsZSI6dHJ1ZSwiV2lkdGgiOjEzLjAsIkhlaWdodCI6MTMuMCwiQm9yZGVyU3R5bGUiOnsiJGlkIjoiMTMyIiwiTGluZUNvbG9yIjp7IiRyZWYiOiI2MyJ9LCJMaW5lV2VpZ2h0IjowLjAsIkxpbmVUeXBlIjowLCJQYXJlbnRTdHlsZSI6eyIkcmVmIjoiNjIifX0sIlBhcmVudFN0eWxlIjp7IiRyZWYiOiI1OSJ9fSwiVGl0bGVTdHlsZSI6eyIkaWQiOiIxMzMiLCJGb250U2V0dGluZ3MiOnsiJGlkIjoiMTM0IiwiRm9udFNpemUiOjEwLCJGb250TmFtZSI6IkNhbGlicmkiLCJJc0JvbGQiOnRydWUsIklzSXRhbGljIjpmYWxzZSwiSXNVbmRlcmxpbmVkIjpmYWxzZSwiUGFyZW50U3R5bGUiOnsiJHJlZiI6IjY2In19LCJBdXRvU2l6ZSI6MCwiRm9yZWdyb3VuZCI6eyIkaWQiOiIxMzUiLCJDb2xvciI6eyIkaWQiOiIxMzYiLCJBIjoyNTUsIlIiOjU5LCJHIjo4OSwiQiI6MTUyfX0sIk1heFdpZHRoIjo1MS42MjUwMzgxNDY5NzI2NTY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zNyIsIkxpbmVDb2xvciI6bnVsbCwiTGluZVdlaWdodCI6MC4wLCJMaW5lVHlwZSI6MCwiUGFyZW50U3R5bGUiOm51bGx9LCJQYXJlbnRTdHlsZSI6eyIkcmVmIjoiNjUifX0sIkRhdGVTdHlsZSI6eyIkaWQiOiIxMzgiLCJGb250U2V0dGluZ3MiOnsiJGlkIjoiMTM5IiwiRm9udFNpemUiOjEwLCJGb250TmFtZSI6IkNhbGlicmkiLCJJc0JvbGQiOmZhbHNlLCJJc0l0YWxpYyI6ZmFsc2UsIklzVW5kZXJsaW5lZCI6ZmFsc2UsIlBhcmVudFN0eWxlIjp7IiRyZWYiOiI3MyJ9fSwiQXV0b1NpemUiOjAsIkZvcmVncm91bmQiOnsiJGlkIjoiMTQwIiwiQ29sb3IiOnsiJGlkIjoiMTQxIiwiQSI6MjU1LCJSIjoxMjcsIkciOjEyNywiQiI6MTI3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QyIiwiTGluZUNvbG9yIjpudWxsLCJMaW5lV2VpZ2h0IjowLjAsIkxpbmVUeXBlIjowLCJQYXJlbnRTdHlsZSI6bnVsbH0sIlBhcmVudFN0eWxlIjp7IiRyZWYiOiI3MiJ9fSwiRGF0ZUZvcm1hdCI6eyIkcmVmIjoiNzkifSwiSXNWaXNpYmxlIjp0cnVlLCJQYXJlbnRTdHlsZSI6eyIkcmVmIjoiNTMifX0sIlBvc2l0aW9uIjp7IiRpZCI6IjE0MyIsIlJhdGlvIjowLjE3NTM5NjAyMjA5MDIwNTQ0LCJJc0N1c3RvbSI6dHJ1ZX0sIklkIjoiYTU4ZjI5NDgtN2MwMy00M2MwLThhYmMtZjQxOTEzZTQwY2FlIiwiVGl0bGUiOiJNaWxlc3RvbmUgMSIsIk5vdGUiOm51bGwsIkh5cGVybGluayI6bnVsbCwiSXNDaGFuZ2VkIjpmYWxzZSwiSXNOZXciOnRydWV9LHsiJGlkIjoiMTQ0IiwiRGF0ZSI6IjIwMTUtMDUtMTVUMDA6MDA6MDBaIiwiU3R5bGUiOnsiJGlkIjoiMTQ1IiwiU2hhcGUiOjIsIkNvbm5lY3Rvck1hcmdpbiI6eyIkcmVmIjoiNTQifSwiQ29ubmVjdG9yU3R5bGUiOnsiJGlkIjoiMTQ2IiwiTGluZUNvbG9yIjp7IiRpZCI6IjE0NyIsIiR0eXBlIjoiTkxSRS5Db21tb24uRG9tLlNvbGlkQ29sb3JCcnVzaCwgTkxSRS5Db21tb24iLCJDb2xvciI6eyIkaWQiOiIxNDgiLCJBIjoyNTUsIlIiOjgsIkciOjEyNywiQiI6MTk1fX0sIkxpbmVXZWlnaHQiOjEuMCwiTGluZVR5cGUiOjAsIlBhcmVudFN0eWxlIjp7IiRyZWYiOiI1NSJ9fSwiSXNCZWxvd1RpbWViYW5kIjpmYWxzZSwiSGlkZURhdGUiOmZhbHNlLCJTaGFwZVNpemUiOjEsIlNwYWNpbmciOjAuMCwiUGFkZGluZyI6eyIkaWQiOiIxNDkiLCJUb3AiOjAsIkxlZnQiOjAsIlJpZ2h0IjowLCJCb3R0b20iOjB9LCJTaGFwZVN0eWxlIjp7IiRpZCI6IjE1MCIsIk1hcmdpbiI6eyIkcmVmIjoiNjAifSwiUGFkZGluZyI6eyIkcmVmIjoiNjEifSwiQmFja2dyb3VuZCI6eyIkaWQiOiIxNTEiLCJDb2xvciI6eyIkaWQiOiIxNTIiLCJBIjoyNTUsIlIiOjgsIkciOjEyNywiQiI6MTk1fX0sIklzVmlzaWJsZSI6dHJ1ZSwiV2lkdGgiOjEzLjAsIkhlaWdodCI6MTMuMCwiQm9yZGVyU3R5bGUiOnsiJGlkIjoiMTUzIiwiTGluZUNvbG9yIjp7IiRyZWYiOiI2MyJ9LCJMaW5lV2VpZ2h0IjowLjAsIkxpbmVUeXBlIjowLCJQYXJlbnRTdHlsZSI6eyIkcmVmIjoiNjIifX0sIlBhcmVudFN0eWxlIjp7IiRyZWYiOiI1OSJ9fSwiVGl0bGVTdHlsZSI6eyIkaWQiOiIxNTQiLCJGb250U2V0dGluZ3MiOnsiJGlkIjoiMTU1IiwiRm9udFNpemUiOjEwLCJGb250TmFtZSI6IkNhbGlicmkiLCJJc0JvbGQiOnRydWUsIklzSXRhbGljIjpmYWxzZSwiSXNVbmRlcmxpbmVkIjpmYWxzZSwiUGFyZW50U3R5bGUiOnsiJHJlZiI6IjY2In19LCJBdXRvU2l6ZSI6MCwiRm9yZWdyb3VuZCI6eyIkaWQiOiIxNTYiLCJDb2xvciI6eyIkaWQiOiIxNTciLCJBIjoyNTUsIlIiOjU5LCJHIjo4OSwiQiI6MTUyfX0sIk1heFdpZHRoIjo1MS42MjUwMzgxNDY5NzI2NTY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1OCIsIkxpbmVDb2xvciI6bnVsbCwiTGluZVdlaWdodCI6MC4wLCJMaW5lVHlwZSI6MCwiUGFyZW50U3R5bGUiOm51bGx9LCJQYXJlbnRTdHlsZSI6eyIkcmVmIjoiNjUifX0sIkRhdGVTdHlsZSI6eyIkaWQiOiIxNTkiLCJGb250U2V0dGluZ3MiOnsiJGlkIjoiMTYwIiwiRm9udFNpemUiOjEwLCJGb250TmFtZSI6IkNhbGlicmkiLCJJc0JvbGQiOmZhbHNlLCJJc0l0YWxpYyI6ZmFsc2UsIklzVW5kZXJsaW5lZCI6ZmFsc2UsIlBhcmVudFN0eWxlIjp7IiRyZWYiOiI3MyJ9fSwiQXV0b1NpemUiOjAsIkZvcmVncm91bmQiOnsiJGlkIjoiMTYxIiwiQ29sb3IiOnsiJGlkIjoiMTYyIiwiQSI6MjU1LCJSIjoxMjcsIkciOjEyNywiQiI6MTI3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YzIiwiTGluZUNvbG9yIjpudWxsLCJMaW5lV2VpZ2h0IjowLjAsIkxpbmVUeXBlIjowLCJQYXJlbnRTdHlsZSI6bnVsbH0sIlBhcmVudFN0eWxlIjp7IiRyZWYiOiI3MiJ9fSwiRGF0ZUZvcm1hdCI6eyIkcmVmIjoiNzkifSwiSXNWaXNpYmxlIjp0cnVlLCJQYXJlbnRTdHlsZSI6eyIkcmVmIjoiNTMifX0sIlBvc2l0aW9uIjp7IiRpZCI6IjE2NCIsIlJhdGlvIjowLjEwODA5MzE3Njk0NzY5OTY1LCJJc0N1c3RvbSI6dHJ1ZX0sIklkIjoiNTI3NDNkZTgtYmI2ZC00MDQ0LTg5NmYtNDczODk4ZmU5ZGE3IiwiVGl0bGUiOiJNaWxlc3RvbmUgMiIsIk5vdGUiOm51bGwsIkh5cGVybGluayI6bnVsbCwiSXNDaGFuZ2VkIjpmYWxzZSwiSXNOZXciOnRydWV9LHsiJGlkIjoiMTY1IiwiRGF0ZSI6IjIwMTUtMDctMjFUMDA6MDA6MDBaIiwiU3R5bGUiOnsiJGlkIjoiMTY2IiwiU2hhcGUiOjgsIkNvbm5lY3Rvck1hcmdpbiI6eyIkcmVmIjoiNTQifSwiQ29ubmVjdG9yU3R5bGUiOnsiJGlkIjoiMTY3IiwiTGluZUNvbG9yIjp7IiRpZCI6IjE2OCIsIiR0eXBlIjoiTkxSRS5Db21tb24uRG9tLlNvbGlkQ29sb3JCcnVzaCwgTkxSRS5Db21tb24iLCJDb2xvciI6eyIkaWQiOiIxNjkiLCJBIjoyNTUsIlIiOjgsIkciOjEyNywiQiI6MTk1fX0sIkxpbmVXZWlnaHQiOjEuMCwiTGluZVR5cGUiOjAsIlBhcmVudFN0eWxlIjp7IiRyZWYiOiI1NSJ9fSwiSXNCZWxvd1RpbWViYW5kIjpmYWxzZSwiSGlkZURhdGUiOmZhbHNlLCJTaGFwZVNpemUiOjEsIlNwYWNpbmciOjAuMCwiUGFkZGluZyI6eyIkaWQiOiIxNzAiLCJUb3AiOjAsIkxlZnQiOjAsIlJpZ2h0IjowLCJCb3R0b20iOjB9LCJTaGFwZVN0eWxlIjp7IiRpZCI6IjE3MSIsIk1hcmdpbiI6eyIkcmVmIjoiNjAifSwiUGFkZGluZyI6eyIkcmVmIjoiNjEifSwiQmFja2dyb3VuZCI6eyIkaWQiOiIxNzIiLCJDb2xvciI6eyIkaWQiOiIxNzMiLCJBIjoyNTUsIlIiOjgsIkciOjEyNywiQiI6MTk1fX0sIklzVmlzaWJsZSI6dHJ1ZSwiV2lkdGgiOjE4LjAsIkhlaWdodCI6MjAuMCwiQm9yZGVyU3R5bGUiOnsiJGlkIjoiMTc0IiwiTGluZUNvbG9yIjp7IiRyZWYiOiI2MyJ9LCJMaW5lV2VpZ2h0IjowLjAsIkxpbmVUeXBlIjowLCJQYXJlbnRTdHlsZSI6eyIkcmVmIjoiNjIifX0sIlBhcmVudFN0eWxlIjp7IiRyZWYiOiI1OSJ9fSwiVGl0bGVTdHlsZSI6eyIkaWQiOiIxNzUiLCJGb250U2V0dGluZ3MiOnsiJGlkIjoiMTc2IiwiRm9udFNpemUiOjEwLCJGb250TmFtZSI6IkNhbGlicmkiLCJJc0JvbGQiOnRydWUsIklzSXRhbGljIjpmYWxzZSwiSXNVbmRlcmxpbmVkIjpmYWxzZSwiUGFyZW50U3R5bGUiOnsiJHJlZiI6IjY2In19LCJBdXRvU2l6ZSI6MCwiRm9yZWdyb3VuZCI6eyIkaWQiOiIxNzciLCJDb2xvciI6eyIkaWQiOiIxNzgiLCJBIjoyNTUsIlIiOjU5LCJHIjo4OSwiQiI6MTUyfX0sIk1heFdpZHRoIjo1MS42MjQ5NjE4NTMwMjczNDQ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3OSIsIkxpbmVDb2xvciI6bnVsbCwiTGluZVdlaWdodCI6MC4wLCJMaW5lVHlwZSI6MCwiUGFyZW50U3R5bGUiOm51bGx9LCJQYXJlbnRTdHlsZSI6eyIkcmVmIjoiNjUifX0sIkRhdGVTdHlsZSI6eyIkaWQiOiIxODAiLCJGb250U2V0dGluZ3MiOnsiJGlkIjoiMTgxIiwiRm9udFNpemUiOjEwLCJGb250TmFtZSI6IkNhbGlicmkiLCJJc0JvbGQiOmZhbHNlLCJJc0l0YWxpYyI6ZmFsc2UsIklzVW5kZXJsaW5lZCI6ZmFsc2UsIlBhcmVudFN0eWxlIjp7IiRyZWYiOiI3MyJ9fSwiQXV0b1NpemUiOjAsIkZvcmVncm91bmQiOnsiJGlkIjoiMTgyIiwiQ29sb3IiOnsiJGlkIjoiMTgzIiwiQSI6MjU1LCJSIjoxMjcsIkciOjEyNywiQiI6MTI3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g0IiwiTGluZUNvbG9yIjpudWxsLCJMaW5lV2VpZ2h0IjowLjAsIkxpbmVUeXBlIjowLCJQYXJlbnRTdHlsZSI6bnVsbH0sIlBhcmVudFN0eWxlIjp7IiRyZWYiOiI3MiJ9fSwiRGF0ZUZvcm1hdCI6eyIkcmVmIjoiNzkifSwiSXNWaXNpYmxlIjp0cnVlLCJQYXJlbnRTdHlsZSI6eyIkcmVmIjoiNTMifX0sIlBvc2l0aW9uIjp7IiRpZCI6IjE4NSIsIlJhdGlvIjowLjA4NDA2MjU2MjE2NTQzNjkyMiwiSXNDdXN0b20iOnRydWV9LCJJZCI6ImE1NGJjODI3LWIwNTEtNDZkMS04YjU1LTlmNjE4NzIzZTJiNCIsIlRpdGxlIjoiTWlsZXN0b25lIDMiLCJOb3RlIjpudWxsLCJIeXBlcmxpbmsiOm51bGwsIklzQ2hhbmdlZCI6ZmFsc2UsIklzTmV3Ijp0cnVlfSx7IiRpZCI6IjE4NiIsIkRhdGUiOiIyMDE1LTA4LTEyVDAwOjAwOjAwWiIsIlN0eWxlIjp7IiRpZCI6IjE4NyIsIlNoYXBlIjo4LCJDb25uZWN0b3JNYXJnaW4iOnsiJHJlZiI6IjU0In0sIkNvbm5lY3RvclN0eWxlIjp7IiRpZCI6IjE4OCIsIkxpbmVDb2xvciI6eyIkaWQiOiIxODkiLCIkdHlwZSI6Ik5MUkUuQ29tbW9uLkRvbS5Tb2xpZENvbG9yQnJ1c2gsIE5MUkUuQ29tbW9uIiwiQ29sb3IiOnsiJGlkIjoiMTkwIiwiQSI6MjU1LCJSIjoyMjAsIkciOjg5LCJCIjozNn19LCJMaW5lV2VpZ2h0IjoxLjAsIkxpbmVUeXBlIjowLCJQYXJlbnRTdHlsZSI6eyIkcmVmIjoiNTUifX0sIklzQmVsb3dUaW1lYmFuZCI6ZmFsc2UsIkhpZGVEYXRlIjpmYWxzZSwiU2hhcGVTaXplIjoxLCJTcGFjaW5nIjowLjAsIlBhZGRpbmciOnsiJGlkIjoiMTkxIiwiVG9wIjowLCJMZWZ0IjowLCJSaWdodCI6MCwiQm90dG9tIjowfSwiU2hhcGVTdHlsZSI6eyIkaWQiOiIxOTIiLCJNYXJnaW4iOnsiJHJlZiI6IjYwIn0sIlBhZGRpbmciOnsiJHJlZiI6IjYxIn0sIkJhY2tncm91bmQiOnsiJGlkIjoiMTkzIiwiQ29sb3IiOnsiJGlkIjoiMTk0IiwiQSI6MjU1LCJSIjoyMjAsIkciOjg5LCJCIjozNn19LCJJc1Zpc2libGUiOnRydWUsIldpZHRoIjoxOC4wLCJIZWlnaHQiOjIwLjAsIkJvcmRlclN0eWxlIjp7IiRpZCI6IjE5NSIsIkxpbmVDb2xvciI6eyIkcmVmIjoiNjMifSwiTGluZVdlaWdodCI6MC4wLCJMaW5lVHlwZSI6MCwiUGFyZW50U3R5bGUiOnsiJHJlZiI6IjYyIn19LCJQYXJlbnRTdHlsZSI6eyIkcmVmIjoiNTkifX0sIlRpdGxlU3R5bGUiOnsiJGlkIjoiMTk2IiwiRm9udFNldHRpbmdzIjp7IiRpZCI6IjE5NyIsIkZvbnRTaXplIjoxMCwiRm9udE5hbWUiOiJDYWxpYnJpIiwiSXNCb2xkIjp0cnVlLCJJc0l0YWxpYyI6ZmFsc2UsIklzVW5kZXJsaW5lZCI6ZmFsc2UsIlBhcmVudFN0eWxlIjp7IiRyZWYiOiI2NiJ9fSwiQXV0b1NpemUiOjAsIkZvcmVncm91bmQiOnsiJGlkIjoiMTk4IiwiQ29sb3IiOnsiJGlkIjoiMTk5IiwiQSI6MjU1LCJSIjoyMTAsIkciOjcxLCJCIjozOH19LCJNYXhXaWR0aCI6NTEuNjI0OTYxODUzMDI3MzQ0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AiLCJMaW5lQ29sb3IiOm51bGwsIkxpbmVXZWlnaHQiOjAuMCwiTGluZVR5cGUiOjAsIlBhcmVudFN0eWxlIjpudWxsfSwiUGFyZW50U3R5bGUiOnsiJHJlZiI6IjY1In19LCJEYXRlU3R5bGUiOnsiJGlkIjoiMjAxIiwiRm9udFNldHRpbmdzIjp7IiRpZCI6IjIwMiIsIkZvbnRTaXplIjoxMCwiRm9udE5hbWUiOiJDYWxpYnJpIiwiSXNCb2xkIjpmYWxzZSwiSXNJdGFsaWMiOmZhbHNlLCJJc1VuZGVybGluZWQiOmZhbHNlLCJQYXJlbnRTdHlsZSI6eyIkcmVmIjoiNzMifX0sIkF1dG9TaXplIjowLCJGb3JlZ3JvdW5kIjp7IiRpZCI6IjIwMyIsIkNvbG9yIjp7IiRpZCI6IjIwNCIsIkEiOjI1NSwiUiI6MTI3LCJHIjoxMjcsIkIiOjEyN3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wNSIsIkxpbmVDb2xvciI6bnVsbCwiTGluZVdlaWdodCI6MC4wLCJMaW5lVHlwZSI6MCwiUGFyZW50U3R5bGUiOm51bGx9LCJQYXJlbnRTdHlsZSI6eyIkcmVmIjoiNzIifX0sIkRhdGVGb3JtYXQiOnsiJHJlZiI6Ijc5In0sIklzVmlzaWJsZSI6dHJ1ZSwiUGFyZW50U3R5bGUiOnsiJHJlZiI6IjUzIn19LCJQb3NpdGlvbiI6eyIkaWQiOiIyMDYiLCJSYXRpbyI6MC4xNDY3NTAzNTgyOTg5NzI3OSwiSXNDdXN0b20iOnRydWV9LCJJZCI6IjkzYWZiNTU0LTU1MmEtNDIyMS1hNTM4LTBmNzkxOTQwOWFhNyIsIlRpdGxlIjoiTWlsZXN0b25lIDQiLCJOb3RlIjpudWxsLCJIeXBlcmxpbmsiOm51bGwsIklzQ2hhbmdlZCI6ZmFsc2UsIklzTmV3Ijp0cnVlfSx7IiRpZCI6IjIwNyIsIkRhdGUiOiIyMDE1LTExLTA3VDAwOjAwOjAwWiIsIlN0eWxlIjp7IiRpZCI6IjIwOCIsIlNoYXBlIjoxNCwiQ29ubmVjdG9yTWFyZ2luIjp7IiRyZWYiOiI1NCJ9LCJDb25uZWN0b3JTdHlsZSI6eyIkaWQiOiIyMDkiLCJMaW5lQ29sb3IiOnsiJGlkIjoiMjEwIiwiJHR5cGUiOiJOTFJFLkNvbW1vbi5Eb20uU29saWRDb2xvckJydXNoLCBOTFJFLkNvbW1vbiIsIkNvbG9yIjp7IiRpZCI6IjIxMSIsIkEiOjI1NSwiUiI6MjU1LCJHIjoxOTIsIkIiOjB9fSwiTGluZVdlaWdodCI6MS4wLCJMaW5lVHlwZSI6MCwiUGFyZW50U3R5bGUiOnsiJHJlZiI6IjU1In19LCJJc0JlbG93VGltZWJhbmQiOmZhbHNlLCJIaWRlRGF0ZSI6ZmFsc2UsIlNoYXBlU2l6ZSI6MSwiU3BhY2luZyI6MC4wLCJQYWRkaW5nIjp7IiRpZCI6IjIxMiIsIlRvcCI6MCwiTGVmdCI6MCwiUmlnaHQiOjAsIkJvdHRvbSI6MH0sIlNoYXBlU3R5bGUiOnsiJGlkIjoiMjEzIiwiTWFyZ2luIjp7IiRyZWYiOiI2MCJ9LCJQYWRkaW5nIjp7IiRyZWYiOiI2MSJ9LCJCYWNrZ3JvdW5kIjp7IiRpZCI6IjIxNCIsIkNvbG9yIjp7IiRpZCI6IjIxNSIsIkEiOjI1NSwiUiI6MjU1LCJHIjoxOTIsIkIiOjB9fSwiSXNWaXNpYmxlIjp0cnVlLCJXaWR0aCI6MTguMCwiSGVpZ2h0IjoyMC4wLCJCb3JkZXJTdHlsZSI6eyIkaWQiOiIyMTYiLCJMaW5lQ29sb3IiOnsiJHJlZiI6IjYzIn0sIkxpbmVXZWlnaHQiOjAuMCwiTGluZVR5cGUiOjAsIlBhcmVudFN0eWxlIjp7IiRyZWYiOiI2MiJ9fSwiUGFyZW50U3R5bGUiOnsiJHJlZiI6IjU5In19LCJUaXRsZVN0eWxlIjp7IiRpZCI6IjIxNyIsIkZvbnRTZXR0aW5ncyI6eyIkaWQiOiIyMTgiLCJGb250U2l6ZSI6MTAsIkZvbnROYW1lIjoiQ2FsaWJyaSIsIklzQm9sZCI6dHJ1ZSwiSXNJdGFsaWMiOmZhbHNlLCJJc1VuZGVybGluZWQiOmZhbHNlLCJQYXJlbnRTdHlsZSI6eyIkcmVmIjoiNjYifX0sIkF1dG9TaXplIjowLCJGb3JlZ3JvdW5kIjp7IiRpZCI6IjIxOSIsIkNvbG9yIjp7IiRpZCI6IjIyMCIsIkEiOjI1NSwiUiI6MjU1LCJHIjoxNTMsIkIiOjB9fSwiTWF4V2lkdGgiOjUxLjYyNTAzODE0Njk3MjY1Ni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xIiwiTGluZUNvbG9yIjpudWxsLCJMaW5lV2VpZ2h0IjowLjAsIkxpbmVUeXBlIjowLCJQYXJlbnRTdHlsZSI6bnVsbH0sIlBhcmVudFN0eWxlIjp7IiRyZWYiOiI2NSJ9fSwiRGF0ZVN0eWxlIjp7IiRpZCI6IjIyMiIsIkZvbnRTZXR0aW5ncyI6eyIkaWQiOiIyMjMiLCJGb250U2l6ZSI6O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ZmFsc2UsIldpZHRoIjowLjAsIkhlaWdodCI6MC4wLCJCb3JkZXJTdHlsZSI6eyIkaWQiOiIyMjQiLCJMaW5lQ29sb3IiOm51bGwsIkxpbmVXZWlnaHQiOjAuMCwiTGluZVR5cGUiOjAsIlBhcmVudFN0eWxlIjpudWxsfSwiUGFyZW50U3R5bGUiOnsiJHJlZiI6IjcyIn19LCJEYXRlRm9ybWF0Ijp7IiRyZWYiOiI3OSJ9LCJJc1Zpc2libGUiOnRydWUsIlBhcmVudFN0eWxlIjp7IiRyZWYiOiI1MyJ9fSwiUG9zaXRpb24iOnsiJGlkIjoiMjI1IiwiUmF0aW8iOjAuMTAxMTM1MzEwNDIwMjgzNTYsIklzQ3VzdG9tIjp0cnVlfSwiSWQiOiI2YTI4M2IzNi03Mzc1LTQxNWItOTJiMC1lNWZjNGUxNmEwY2MiLCJUaXRsZSI6Ik1pbGVzdG9uZSA1IiwiTm90ZSI6bnVsbCwiSHlwZXJsaW5rIjpudWxsLCJJc0NoYW5nZWQiOmZhbHNlLCJJc05ldyI6dHJ1ZX0seyIkaWQiOiIyMjYiLCJEYXRlIjoiMjAxNS0xMi0yMFQwMDowMDowMFoiLCJTdHlsZSI6eyIkaWQiOiIyMjciLCJTaGFwZSI6OCwiQ29ubmVjdG9yTWFyZ2luIjp7IiRyZWYiOiI1NCJ9LCJDb25uZWN0b3JTdHlsZSI6eyIkaWQiOiIyMjgiLCJMaW5lQ29sb3IiOnsiJGlkIjoiMjI5IiwiJHR5cGUiOiJOTFJFLkNvbW1vbi5Eb20uU29saWRDb2xvckJydXNoLCBOTFJFLkNvbW1vbiIsIkNvbG9yIjp7IiRpZCI6IjIzMCIsIkEiOjI1NSwiUiI6OTgsIkciOjE4MSwiQiI6MTIzfX0sIkxpbmVXZWlnaHQiOjEuMCwiTGluZVR5cGUiOjAsIlBhcmVudFN0eWxlIjp7IiRyZWYiOiI1NSJ9fSwiSXNCZWxvd1RpbWViYW5kIjpmYWxzZSwiSGlkZURhdGUiOmZhbHNlLCJTaGFwZVNpemUiOjEsIlNwYWNpbmciOjAuMCwiUGFkZGluZyI6eyIkaWQiOiIyMzEiLCJUb3AiOjAsIkxlZnQiOjAsIlJpZ2h0IjowLCJCb3R0b20iOjB9LCJTaGFwZVN0eWxlIjp7IiRpZCI6IjIzMiIsIk1hcmdpbiI6eyIkcmVmIjoiNjAifSwiUGFkZGluZyI6eyIkcmVmIjoiNjEifSwiQmFja2dyb3VuZCI6eyIkaWQiOiIyMzMiLCJDb2xvciI6eyIkaWQiOiIyMzQiLCJBIjoyNTUsIlIiOjk4LCJHIjoxODEsIkIiOjEyM319LCJJc1Zpc2libGUiOnRydWUsIldpZHRoIjoxOC4wLCJIZWlnaHQiOjIwLjAsIkJvcmRlclN0eWxlIjp7IiRpZCI6IjIzNSIsIkxpbmVDb2xvciI6eyIkcmVmIjoiNjMifSwiTGluZVdlaWdodCI6MC4wLCJMaW5lVHlwZSI6MCwiUGFyZW50U3R5bGUiOnsiJHJlZiI6IjYyIn19LCJQYXJlbnRTdHlsZSI6eyIkcmVmIjoiNTkifX0sIlRpdGxlU3R5bGUiOnsiJGlkIjoiMjM2IiwiRm9udFNldHRpbmdzIjp7IiRpZCI6IjIzNyIsIkZvbnRTaXplIjoxMCwiRm9udE5hbWUiOiJDYWxpYnJpIiwiSXNCb2xkIjp0cnVlLCJJc0l0YWxpYyI6ZmFsc2UsIklzVW5kZXJsaW5lZCI6ZmFsc2UsIlBhcmVudFN0eWxlIjp7IiRyZWYiOiI2NiJ9fSwiQXV0b1NpemUiOjAsIkZvcmVncm91bmQiOnsiJGlkIjoiMjM4IiwiQ29sb3IiOnsiJGlkIjoiMjM5IiwiQSI6MjU1LCJSIjo3MiwiRyI6MTU0LCJCIjo5N319LCJNYXhXaWR0aCI6NTEuNjI1MDM4MTQ2OTcyNjU2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NDAiLCJMaW5lQ29sb3IiOm51bGwsIkxpbmVXZWlnaHQiOjAuMCwiTGluZVR5cGUiOjAsIlBhcmVudFN0eWxlIjpudWxsfSwiUGFyZW50U3R5bGUiOnsiJHJlZiI6IjY1In19LCJEYXRlU3R5bGUiOnsiJGlkIjoiMjQxIiwiRm9udFNldHRpbmdzIjp7IiRpZCI6IjI0MiIsIkZvbnRTaXplIjo4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mYWxzZSwiV2lkdGgiOjAuMCwiSGVpZ2h0IjowLjAsIkJvcmRlclN0eWxlIjp7IiRpZCI6IjI0MyIsIkxpbmVDb2xvciI6bnVsbCwiTGluZVdlaWdodCI6MC4wLCJMaW5lVHlwZSI6MCwiUGFyZW50U3R5bGUiOm51bGx9LCJQYXJlbnRTdHlsZSI6eyIkcmVmIjoiNzIifX0sIkRhdGVGb3JtYXQiOnsiJHJlZiI6Ijc5In0sIklzVmlzaWJsZSI6dHJ1ZSwiUGFyZW50U3R5bGUiOnsiJHJlZiI6IjUzIn19LCJQb3NpdGlvbiI6eyIkaWQiOiIyNDQiLCJSYXRpbyI6MC4wNTg2OTIxOTc0NDY0Njk5MDQsIklzQ3VzdG9tIjp0cnVlfSwiSWQiOiI3YjA5OTY0Ni00ZmZkLTRjZDMtYTNiMy04M2FiMWJhMjI0MzgiLCJUaXRsZSI6Ik1pbGVzdG9uZSA2IiwiTm90ZSI6bnVsbCwiSHlwZXJsaW5rIjpudWxsLCJJc0NoYW5nZWQiOmZhbHNlLCJJc05ldyI6dHJ1ZX0seyIkaWQiOiIyNDUiLCJEYXRlIjoiMjAxNi0wMS0zMFQwMDowMDowMFoiLCJTdHlsZSI6eyIkaWQiOiIyNDYiLCJTaGFwZSI6MTMsIkNvbm5lY3Rvck1hcmdpbiI6eyIkcmVmIjoiNTQifSwiQ29ubmVjdG9yU3R5bGUiOnsiJGlkIjoiMjQ3IiwiTGluZUNvbG9yIjp7IiRpZCI6IjI0OCIsIiR0eXBlIjoiTkxSRS5Db21tb24uRG9tLlNvbGlkQ29sb3JCcnVzaCwgTkxSRS5Db21tb24iLCJDb2xvciI6eyIkaWQiOiIyNDkiLCJBIjoyNTUsIlIiOjk4LCJHIjoxODEsIkIiOjEyM319LCJMaW5lV2VpZ2h0IjoxLjAsIkxpbmVUeXBlIjowLCJQYXJlbnRTdHlsZSI6eyIkcmVmIjoiNTUifX0sIklzQmVsb3dUaW1lYmFuZCI6ZmFsc2UsIkhpZGVEYXRlIjpmYWxzZSwiU2hhcGVTaXplIjoyLCJTcGFjaW5nIjowLjAsIlBhZGRpbmciOnsiJGlkIjoiMjUwIiwiVG9wIjowLCJMZWZ0IjowLCJSaWdodCI6MCwiQm90dG9tIjowfSwiU2hhcGVTdHlsZSI6eyIkaWQiOiIyNTEiLCJNYXJnaW4iOnsiJHJlZiI6IjYwIn0sIlBhZGRpbmciOnsiJHJlZiI6IjYxIn0sIkJhY2tncm91bmQiOnsiJGlkIjoiMjUyIiwiQ29sb3IiOnsiJGlkIjoiMjUzIiwiQSI6MjU1LCJSIjo5OCwiRyI6MTgxLCJCIjoxMjN9fSwiSXNWaXNpYmxlIjp0cnVlLCJXaWR0aCI6MjQuMCwiSGVpZ2h0IjoyNi4wLCJCb3JkZXJTdHlsZSI6eyIkaWQiOiIyNTQiLCJMaW5lQ29sb3IiOnsiJHJlZiI6IjYzIn0sIkxpbmVXZWlnaHQiOjAuMCwiTGluZVR5cGUiOjAsIlBhcmVudFN0eWxlIjp7IiRyZWYiOiI2MiJ9fSwiUGFyZW50U3R5bGUiOnsiJHJlZiI6IjU5In19LCJUaXRsZVN0eWxlIjp7IiRpZCI6IjI1NSIsIkZvbnRTZXR0aW5ncyI6eyIkaWQiOiIyNTYiLCJGb250U2l6ZSI6MTAsIkZvbnROYW1lIjoiQ2FsaWJyaSIsIklzQm9sZCI6dHJ1ZSwiSXNJdGFsaWMiOmZhbHNlLCJJc1VuZGVybGluZWQiOmZhbHNlLCJQYXJlbnRTdHlsZSI6eyIkcmVmIjoiNjYifX0sIkF1dG9TaXplIjowLCJGb3JlZ3JvdW5kIjp7IiRpZCI6IjI1NyIsIkNvbG9yIjp7IiRpZCI6IjI1OCIsIkEiOjI1NSwiUiI6NzIsIkciOjE1NCwiQiI6OTd9fSwiTWF4V2lkdGgiOjUxLjYyNTAzODE0Njk3MjY1Ni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U5IiwiTGluZUNvbG9yIjpudWxsLCJMaW5lV2VpZ2h0IjowLjAsIkxpbmVUeXBlIjowLCJQYXJlbnRTdHlsZSI6bnVsbH0sIlBhcmVudFN0eWxlIjp7IiRyZWYiOiI2NSJ9fSwiRGF0ZVN0eWxlIjp7IiRpZCI6IjI2MCIsIkZvbnRTZXR0aW5ncyI6eyIkaWQiOiIyNjEiLCJGb250U2l6ZSI6MTAsIkZvbnROYW1lIjoiQ2FsaWJyaSIsIklzQm9sZCI6ZmFsc2UsIklzSXRhbGljIjpmYWxzZSwiSXNVbmRlcmxpbmVkIjpmYWxzZSwiUGFyZW50U3R5bGUiOnsiJHJlZiI6IjczIn19LCJBdXRvU2l6ZSI6MCwiRm9yZWdyb3VuZCI6eyIkaWQiOiIyNjIiLCJDb2xvciI6eyIkaWQiOiIyNjMiLCJBIjoyNTUsIlIiOjEyNywiRyI6MTI3LCJCIjoxMjd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jQiLCJMaW5lQ29sb3IiOm51bGwsIkxpbmVXZWlnaHQiOjAuMCwiTGluZVR5cGUiOjAsIlBhcmVudFN0eWxlIjpudWxsfSwiUGFyZW50U3R5bGUiOnsiJHJlZiI6IjcyIn19LCJEYXRlRm9ybWF0Ijp7IiRyZWYiOiI3OSJ9LCJJc1Zpc2libGUiOnRydWUsIlBhcmVudFN0eWxlIjp7IiRyZWYiOiI1MyJ9fSwiUG9zaXRpb24iOnsiJGlkIjoiMjY1IiwiUmF0aW8iOjAuMDkxNzY1MjI3MTQxMjAzNywiSXNDdXN0b20iOnRydWV9LCJJZCI6IjdmNTgzZGUwLTg1NGEtNGNhYy1iODk4LTM3ZjNhMzc5YmI0YSIsIlRpdGxlIjoiTWlsZXN0b25lIDciLCJOb3RlIjpudWxsLCJIeXBlcmxpbmsiOm51bGwsIklzQ2hhbmdlZCI6ZmFsc2UsIklzTmV3Ijp0cnVlfV0sIlRhc2tzIjpbeyIkaWQiOiIyNjYiLCJHcm91cE5hbWUiOm51bGwsIlN0YXJ0RGF0ZSI6IjIwMTUtMDctMjVUMDA6MDA6MDBaIiwiRW5kRGF0ZSI6IjIwMTUtMDgtMDFUMjM6NTk6NTlaIiwiUGVyY2VudGFnZUNvbXBsZXRlIjpudWxsLCJTdHlsZSI6eyIkaWQiOiIyNjciLCJTaGFwZSI6MiwiU2hhcGVUaGlja25lc3MiOjEsIkR1cmF0aW9uRm9ybWF0IjowLCJJbmNsdWRlTm9uV29ya2luZ0RheXNJbkR1cmF0aW9uIjpmYWxzZSwiUGVyY2VudGFnZUNvbXBsZXRlU3R5bGUiOnsiJGlkIjoiMjY4IiwiRm9udFNldHRpbmdzIjp7IiRpZCI6IjI2OS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3MCIsIkxpbmVDb2xvciI6bnVsbCwiTGluZVdlaWdodCI6MC4wLCJMaW5lVHlwZSI6MCwiUGFyZW50U3R5bGUiOm51bGx9LCJQYXJlbnRTdHlsZSI6eyIkcmVmIjoiODEifX0sIkR1cmF0aW9uU3R5bGUiOnsiJGlkIjoiMjcxIiwiRm9udFNldHRpbmdzIjp7IiRpZCI6IjI3MiIsIkZvbnRTaXplIjoxMCwiRm9udE5hbWUiOiJDYWxpYnJpIiwiSXNCb2xkIjpmYWxzZSwiSXNJdGFsaWMiOmZhbHNlLCJJc1VuZGVybGluZWQiOmZhbHNlLCJQYXJlbnRTdHlsZSI6eyIkcmVmIjoiODkifX0sIkF1dG9TaXplIjowLCJGb3JlZ3JvdW5kIjp7IiRpZCI6IjI3MyIsIkNvbG9yIjp7IiRpZCI6IjI3NCIsIkEiOjI1NSwiUiI6MTkyLCJHIjo4MCwiQiI6Nzd9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NzUiLCJMaW5lQ29sb3IiOm51bGwsIkxpbmVXZWlnaHQiOjAuMCwiTGluZVR5cGUiOjAsIlBhcmVudFN0eWxlIjpudWxsfSwiUGFyZW50U3R5bGUiOnsiJHJlZiI6Ijg4In19LCJIb3Jpem9udGFsQ29ubmVjdG9yU3R5bGUiOnsiJGlkIjoiMjc2IiwiTGluZUNvbG9yIjp7IiRyZWYiOiI5NiJ9LCJMaW5lV2VpZ2h0IjowLjAsIkxpbmVUeXBlIjowLCJQYXJlbnRTdHlsZSI6eyIkcmVmIjoiOTUifX0sIlZlcnRpY2FsQ29ubmVjdG9yU3R5bGUiOnsiJGlkIjoiMjc3IiwiTGluZUNvbG9yIjp7IiRyZWYiOiI5OSJ9LCJMaW5lV2VpZ2h0IjowLjAsIkxpbmVUeXBlIjowLCJQYXJlbnRTdHlsZSI6eyIkcmVmIjoiOTgifX0sIk1hcmdpbiI6bnVsbCwiU3RhcnREYXRlUG9zaXRpb24iOjQsIkVuZERhdGVQb3NpdGlvbiI6NCwiVGl0bGVQb3NpdGlvbiI6MywiRHVyYXRpb25Qb3NpdGlvbiI6NiwiUGVyY2VudGFnZUNvbXBsZXRlZFBvc2l0aW9uIjo2LCJTcGFjaW5nIjo1LCJJc0JlbG93VGltZWJhbmQiOnRydWUsIlBlcmNlbnRhZ2VDb21wbGV0ZVNoYXBlT3BhY2l0eSI6MzUsIlNoYXBlU3R5bGUiOnsiJGlkIjoiMjc4IiwiTWFyZ2luIjp7IiRyZWYiOiIxMDIifSwiUGFkZGluZyI6eyIkcmVmIjoiMTAzIn0sIkJhY2tncm91bmQiOnsiJGlkIjoiMjc5IiwiQ29sb3IiOnsiJGlkIjoiMjgwIiwiQSI6MjU1LCJSIjo4LCJHIjoxMjcsIkIiOjE5NX19LCJJc1Zpc2libGUiOnRydWUsIldpZHRoIjowLjAsIkhlaWdodCI6MTYuMCwiQm9yZGVyU3R5bGUiOnsiJGlkIjoiMjgxIiwiTGluZUNvbG9yIjp7IiRpZCI6IjI4MiIsIiR0eXBlIjoiTkxSRS5Db21tb24uRG9tLlNvbGlkQ29sb3JCcnVzaCwgTkxSRS5Db21tb24iLCJDb2xvciI6eyIkaWQiOiIyODMiLCJBIjoyNTUsIlIiOjI1NSwiRyI6MCwiQiI6MH19LCJMaW5lV2VpZ2h0IjowLjAsIkxpbmVUeXBlIjowLCJQYXJlbnRTdHlsZSI6bnVsbH0sIlBhcmVudFN0eWxlIjp7IiRyZWYiOiIxMDEifX0sIlRpdGxlU3R5bGUiOnsiJGlkIjoiMjg0IiwiRm9udFNldHRpbmdzIjp7IiRpZCI6IjI4NSIsIkZvbnRTaXplIjoxMCwiRm9udE5hbWUiOiJDYWxpYnJpIiwiSXNCb2xkIjp0cnVlLCJJc0l0YWxpYyI6ZmFsc2UsIklzVW5kZXJsaW5lZCI6ZmFsc2UsIlBhcmVudFN0eWxlIjp7IiRyZWYiOiIxMDgifX0sIkF1dG9TaXplIjowLCJGb3JlZ3JvdW5kIjp7IiRpZCI6IjI4NiIsIkNvbG9yIjp7IiRpZCI6IjI4NyIsIkEiOjI1NSwiUiI6MCwiRyI6MTEyLCJCIjoxOTJ9fSwiTWF4V2lkdGgiOjUwLjg2NzAwODIwOTIyODUxNi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jg4IiwiTGluZUNvbG9yIjpudWxsLCJMaW5lV2VpZ2h0IjowLjAsIkxpbmVUeXBlIjowLCJQYXJlbnRTdHlsZSI6bnVsbH0sIlBhcmVudFN0eWxlIjp7IiRyZWYiOiIxMDcifX0sIkRhdGVTdHlsZSI6eyIkaWQiOiIyODkiLCJGb250U2V0dGluZ3MiOnsiJGlkIjoiMjkwIiwiRm9udFNpemUiOjEwLCJGb250TmFtZSI6IkNhbGlicmkiLCJJc0JvbGQiOmZhbHNlLCJJc0l0YWxpYyI6ZmFsc2UsIklzVW5kZXJsaW5lZCI6ZmFsc2UsIlBhcmVudFN0eWxlIjp7IiRyZWYiOiIxMTUifX0sIkF1dG9TaXplIjowLCJGb3JlZ3JvdW5kIjp7IiRpZCI6IjI5MSIsIkNvbG9yIjp7IiRpZCI6IjI5Mi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I5MyIsIkxpbmVDb2xvciI6bnVsbCwiTGluZVdlaWdodCI6MC4wLCJMaW5lVHlwZSI6MCwiUGFyZW50U3R5bGUiOm51bGx9LCJQYXJlbnRTdHlsZSI6eyIkcmVmIjoiMTE0In19LCJEYXRlRm9ybWF0Ijp7IiRpZCI6IjI5NCIsIkZvcm1hdFN0cmluZyI6Ik1NTSBkIiwiU2VwYXJhdG9yIjoiLyIsIlVzZUludGVybmF0aW9uYWxEYXRlRm9ybWF0IjpmYWxzZX0sIklzVmlzaWJsZSI6dHJ1ZSwiUGFyZW50U3R5bGUiOnsiJHJlZiI6IjgwIn19LCJJbmRleCI6MCwiSWQiOiI3YzUxOGZiMy03ZjIxLTQyYmItOGUwNC00NTkyMGQwNDAzYjUiLCJUaXRsZSI6IlRhc2sgMSBIZXJlIiwiTm90ZSI6bnVsbCwiSHlwZXJsaW5rIjpudWxsLCJJc0NoYW5nZWQiOmZhbHNlLCJJc05ldyI6dHJ1ZX0seyIkaWQiOiIyOTUiLCJHcm91cE5hbWUiOm51bGwsIlN0YXJ0RGF0ZSI6IjIwMTUtMDgtMTVUMDA6MDA6MDBaIiwiRW5kRGF0ZSI6IjIwMTUtMDktMDdUMjM6NTk6NTlaIiwiUGVyY2VudGFnZUNvbXBsZXRlIjpudWxsLCJTdHlsZSI6eyIkaWQiOiIyOTYiLCJTaGFwZSI6MiwiU2hhcGVUaGlja25lc3MiOjEsIkR1cmF0aW9uRm9ybWF0IjowLCJJbmNsdWRlTm9uV29ya2luZ0RheXNJbkR1cmF0aW9uIjpmYWxzZSwiUGVyY2VudGFnZUNvbXBsZXRlU3R5bGUiOnsiJGlkIjoiMjk3IiwiRm9udFNldHRpbmdzIjp7IiRpZCI6IjI5OC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5OSIsIkxpbmVDb2xvciI6bnVsbCwiTGluZVdlaWdodCI6MC4wLCJMaW5lVHlwZSI6MCwiUGFyZW50U3R5bGUiOm51bGx9LCJQYXJlbnRTdHlsZSI6eyIkcmVmIjoiODEifX0sIkR1cmF0aW9uU3R5bGUiOnsiJGlkIjoiMzAwIiwiRm9udFNldHRpbmdzIjp7IiRpZCI6IjMwMSIsIkZvbnRTaXplIjoxMCwiRm9udE5hbWUiOiJDYWxpYnJpIiwiSXNCb2xkIjpmYWxzZSwiSXNJdGFsaWMiOmZhbHNlLCJJc1VuZGVybGluZWQiOmZhbHNlLCJQYXJlbnRTdHlsZSI6eyIkcmVmIjoiODkifX0sIkF1dG9TaXplIjowLCJGb3JlZ3JvdW5kIjp7IiRpZCI6IjMwMiIsIkNvbG9yIjp7IiRpZCI6IjMwMyIsIkEiOjI1NSwiUiI6MTkyLCJHIjo4MCwiQiI6Nzd9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DQiLCJMaW5lQ29sb3IiOm51bGwsIkxpbmVXZWlnaHQiOjAuMCwiTGluZVR5cGUiOjAsIlBhcmVudFN0eWxlIjpudWxsfSwiUGFyZW50U3R5bGUiOnsiJHJlZiI6Ijg4In19LCJIb3Jpem9udGFsQ29ubmVjdG9yU3R5bGUiOnsiJGlkIjoiMzA1IiwiTGluZUNvbG9yIjp7IiRyZWYiOiI5NiJ9LCJMaW5lV2VpZ2h0IjowLjAsIkxpbmVUeXBlIjowLCJQYXJlbnRTdHlsZSI6eyIkcmVmIjoiOTUifX0sIlZlcnRpY2FsQ29ubmVjdG9yU3R5bGUiOnsiJGlkIjoiMzA2IiwiTGluZUNvbG9yIjp7IiRyZWYiOiI5OSJ9LCJMaW5lV2VpZ2h0IjowLjAsIkxpbmVUeXBlIjowLCJQYXJlbnRTdHlsZSI6eyIkcmVmIjoiOTgifX0sIk1hcmdpbiI6bnVsbCwiU3RhcnREYXRlUG9zaXRpb24iOjQsIkVuZERhdGVQb3NpdGlvbiI6NCwiVGl0bGVQb3NpdGlvbiI6MywiRHVyYXRpb25Qb3NpdGlvbiI6NiwiUGVyY2VudGFnZUNvbXBsZXRlZFBvc2l0aW9uIjo2LCJTcGFjaW5nIjo1LCJJc0JlbG93VGltZWJhbmQiOnRydWUsIlBlcmNlbnRhZ2VDb21wbGV0ZVNoYXBlT3BhY2l0eSI6MzUsIlNoYXBlU3R5bGUiOnsiJGlkIjoiMzA3IiwiTWFyZ2luIjp7IiRyZWYiOiIxMDIifSwiUGFkZGluZyI6eyIkcmVmIjoiMTAzIn0sIkJhY2tncm91bmQiOnsiJGlkIjoiMzA4IiwiQ29sb3IiOnsiJGlkIjoiMzA5IiwiQSI6MjU1LCJSIjoyMTAsIkciOjcxLCJCIjozOH19LCJJc1Zpc2libGUiOnRydWUsIldpZHRoIjowLjAsIkhlaWdodCI6MTYuMCwiQm9yZGVyU3R5bGUiOnsiJGlkIjoiMzEwIiwiTGluZUNvbG9yIjp7IiRpZCI6IjMxMSIsIiR0eXBlIjoiTkxSRS5Db21tb24uRG9tLlNvbGlkQ29sb3JCcnVzaCwgTkxSRS5Db21tb24iLCJDb2xvciI6eyIkaWQiOiIzMTIiLCJBIjoyNTUsIlIiOjI1NSwiRyI6MCwiQiI6MH19LCJMaW5lV2VpZ2h0IjowLjAsIkxpbmVUeXBlIjowLCJQYXJlbnRTdHlsZSI6bnVsbH0sIlBhcmVudFN0eWxlIjp7IiRyZWYiOiIxMDEifX0sIlRpdGxlU3R5bGUiOnsiJGlkIjoiMzEzIiwiRm9udFNldHRpbmdzIjp7IiRpZCI6IjMxNCIsIkZvbnRTaXplIjoxMCwiRm9udE5hbWUiOiJDYWxpYnJpIiwiSXNCb2xkIjp0cnVlLCJJc0l0YWxpYyI6ZmFsc2UsIklzVW5kZXJsaW5lZCI6ZmFsc2UsIlBhcmVudFN0eWxlIjp7IiRyZWYiOiIxMDgifX0sIkF1dG9TaXplIjowLCJGb3JlZ3JvdW5kIjp7IiRpZCI6IjMxNSIsIkNvbG9yIjp7IiRpZCI6IjMxNiIsIkEiOjI1NSwiUiI6MjEwLCJHIjo3MSwiQiI6Mzh9fSwiTWF4V2lkdGgiOjUxLjQ5ODAzMTYxNjIxMDkzOC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zE3IiwiTGluZUNvbG9yIjpudWxsLCJMaW5lV2VpZ2h0IjowLjAsIkxpbmVUeXBlIjowLCJQYXJlbnRTdHlsZSI6bnVsbH0sIlBhcmVudFN0eWxlIjp7IiRyZWYiOiIxMDcifX0sIkRhdGVTdHlsZSI6eyIkaWQiOiIzMTgiLCJGb250U2V0dGluZ3MiOnsiJGlkIjoiMzE5IiwiRm9udFNpemUiOjEwLCJGb250TmFtZSI6IkNhbGlicmkiLCJJc0JvbGQiOmZhbHNlLCJJc0l0YWxpYyI6ZmFsc2UsIklzVW5kZXJsaW5lZCI6ZmFsc2UsIlBhcmVudFN0eWxlIjp7IiRyZWYiOiIxMTUifX0sIkF1dG9TaXplIjowLCJGb3JlZ3JvdW5kIjp7IiRpZCI6IjMyMCIsIkNvbG9yIjp7IiRpZCI6IjMyMS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yMiIsIkxpbmVDb2xvciI6bnVsbCwiTGluZVdlaWdodCI6MC4wLCJMaW5lVHlwZSI6MCwiUGFyZW50U3R5bGUiOm51bGx9LCJQYXJlbnRTdHlsZSI6eyIkcmVmIjoiMTE0In19LCJEYXRlRm9ybWF0Ijp7IiRpZCI6IjMyMyIsIkZvcm1hdFN0cmluZyI6Ik1NTSBkIiwiU2VwYXJhdG9yIjoiLyIsIlVzZUludGVybmF0aW9uYWxEYXRlRm9ybWF0IjpmYWxzZX0sIklzVmlzaWJsZSI6dHJ1ZSwiUGFyZW50U3R5bGUiOnsiJHJlZiI6IjgwIn19LCJJbmRleCI6MCwiSWQiOiJiZTNhZTM4Zi02MGIzLTQwMmQtOGExMy1mMWU5MWVlYzQxZjUiLCJUaXRsZSI6IlRhc2sgMiBIZXJlIiwiTm90ZSI6bnVsbCwiSHlwZXJsaW5rIjpudWxsLCJJc0NoYW5nZWQiOmZhbHNlLCJJc05ldyI6dHJ1ZX0seyIkaWQiOiIzMjQiLCJHcm91cE5hbWUiOm51bGwsIlN0YXJ0RGF0ZSI6IjIwMTUtMDgtMTVUMDA6MDA6MDBaIiwiRW5kRGF0ZSI6IjIwMTUtMDktMTdUMjM6NTk6NTlaIiwiUGVyY2VudGFnZUNvbXBsZXRlIjpudWxsLCJTdHlsZSI6eyIkaWQiOiIzMjUiLCJTaGFwZSI6MiwiU2hhcGVUaGlja25lc3MiOjEsIkR1cmF0aW9uRm9ybWF0IjowLCJJbmNsdWRlTm9uV29ya2luZ0RheXNJbkR1cmF0aW9uIjpmYWxzZSwiUGVyY2VudGFnZUNvbXBsZXRlU3R5bGUiOnsiJGlkIjoiMzI2IiwiRm9udFNldHRpbmdzIjp7IiRpZCI6IjMyNy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yOCIsIkxpbmVDb2xvciI6bnVsbCwiTGluZVdlaWdodCI6MC4wLCJMaW5lVHlwZSI6MCwiUGFyZW50U3R5bGUiOm51bGx9LCJQYXJlbnRTdHlsZSI6eyIkcmVmIjoiODEifX0sIkR1cmF0aW9uU3R5bGUiOnsiJGlkIjoiMzI5IiwiRm9udFNldHRpbmdzIjp7IiRpZCI6IjMzMCIsIkZvbnRTaXplIjoxMCwiRm9udE5hbWUiOiJDYWxpYnJpIiwiSXNCb2xkIjpmYWxzZSwiSXNJdGFsaWMiOmZhbHNlLCJJc1VuZGVybGluZWQiOmZhbHNlLCJQYXJlbnRTdHlsZSI6eyIkcmVmIjoiODkifX0sIkF1dG9TaXplIjowLCJGb3JlZ3JvdW5kIjp7IiRpZCI6IjMzMSIsIkNvbG9yIjp7IiRpZCI6IjMzMiIsIkEiOjI1NSwiUiI6MTkyLCJHIjo4MCwiQiI6Nzd9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zMiLCJMaW5lQ29sb3IiOm51bGwsIkxpbmVXZWlnaHQiOjAuMCwiTGluZVR5cGUiOjAsIlBhcmVudFN0eWxlIjpudWxsfSwiUGFyZW50U3R5bGUiOnsiJHJlZiI6Ijg4In19LCJIb3Jpem9udGFsQ29ubmVjdG9yU3R5bGUiOnsiJGlkIjoiMzM0IiwiTGluZUNvbG9yIjp7IiRyZWYiOiI5NiJ9LCJMaW5lV2VpZ2h0IjowLjAsIkxpbmVUeXBlIjowLCJQYXJlbnRTdHlsZSI6eyIkcmVmIjoiOTUifX0sIlZlcnRpY2FsQ29ubmVjdG9yU3R5bGUiOnsiJGlkIjoiMzM1IiwiTGluZUNvbG9yIjp7IiRyZWYiOiI5OSJ9LCJMaW5lV2VpZ2h0IjowLjAsIkxpbmVUeXBlIjowLCJQYXJlbnRTdHlsZSI6eyIkcmVmIjoiOTgifX0sIk1hcmdpbiI6bnVsbCwiU3RhcnREYXRlUG9zaXRpb24iOjQsIkVuZERhdGVQb3NpdGlvbiI6NCwiVGl0bGVQb3NpdGlvbiI6MywiRHVyYXRpb25Qb3NpdGlvbiI6NiwiUGVyY2VudGFnZUNvbXBsZXRlZFBvc2l0aW9uIjo2LCJTcGFjaW5nIjo1LCJJc0JlbG93VGltZWJhbmQiOnRydWUsIlBlcmNlbnRhZ2VDb21wbGV0ZVNoYXBlT3BhY2l0eSI6MzUsIlNoYXBlU3R5bGUiOnsiJGlkIjoiMzM2IiwiTWFyZ2luIjp7IiRyZWYiOiIxMDIifSwiUGFkZGluZyI6eyIkcmVmIjoiMTAzIn0sIkJhY2tncm91bmQiOnsiJGlkIjoiMzM3IiwiQ29sb3IiOnsiJGlkIjoiMzM4IiwiQSI6MjU1LCJSIjoyMTAsIkciOjcxLCJCIjozOH19LCJJc1Zpc2libGUiOnRydWUsIldpZHRoIjowLjAsIkhlaWdodCI6MTYuMCwiQm9yZGVyU3R5bGUiOnsiJGlkIjoiMzM5IiwiTGluZUNvbG9yIjp7IiRpZCI6IjM0MCIsIiR0eXBlIjoiTkxSRS5Db21tb24uRG9tLlNvbGlkQ29sb3JCcnVzaCwgTkxSRS5Db21tb24iLCJDb2xvciI6eyIkaWQiOiIzNDEiLCJBIjoyNTUsIlIiOjI1NSwiRyI6MCwiQiI6MH19LCJMaW5lV2VpZ2h0IjowLjAsIkxpbmVUeXBlIjowLCJQYXJlbnRTdHlsZSI6bnVsbH0sIlBhcmVudFN0eWxlIjp7IiRyZWYiOiIxMDEifX0sIlRpdGxlU3R5bGUiOnsiJGlkIjoiMzQyIiwiRm9udFNldHRpbmdzIjp7IiRpZCI6IjM0MyIsIkZvbnRTaXplIjoxMCwiRm9udE5hbWUiOiJDYWxpYnJpIiwiSXNCb2xkIjp0cnVlLCJJc0l0YWxpYyI6ZmFsc2UsIklzVW5kZXJsaW5lZCI6ZmFsc2UsIlBhcmVudFN0eWxlIjp7IiRyZWYiOiIxMDgifX0sIkF1dG9TaXplIjowLCJGb3JlZ3JvdW5kIjp7IiRpZCI6IjM0NCIsIkNvbG9yIjp7IiRpZCI6IjM0NSIsIkEiOjI1NSwiUiI6MjEwLCJHIjo3MSwiQiI6Mzh9fSwiTWF4V2lkdGgiOjUwLjg2NzAwODIwOTIyODUxNi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zQ2IiwiTGluZUNvbG9yIjpudWxsLCJMaW5lV2VpZ2h0IjowLjAsIkxpbmVUeXBlIjowLCJQYXJlbnRTdHlsZSI6bnVsbH0sIlBhcmVudFN0eWxlIjp7IiRyZWYiOiIxMDcifX0sIkRhdGVTdHlsZSI6eyIkaWQiOiIzNDciLCJGb250U2V0dGluZ3MiOnsiJGlkIjoiMzQ4IiwiRm9udFNpemUiOjEwLCJGb250TmFtZSI6IkNhbGlicmkiLCJJc0JvbGQiOmZhbHNlLCJJc0l0YWxpYyI6ZmFsc2UsIklzVW5kZXJsaW5lZCI6ZmFsc2UsIlBhcmVudFN0eWxlIjp7IiRyZWYiOiIxMTUifX0sIkF1dG9TaXplIjowLCJGb3JlZ3JvdW5kIjp7IiRpZCI6IjM0OSIsIkNvbG9yIjp7IiRpZCI6IjM1MC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1MSIsIkxpbmVDb2xvciI6bnVsbCwiTGluZVdlaWdodCI6MC4wLCJMaW5lVHlwZSI6MCwiUGFyZW50U3R5bGUiOm51bGx9LCJQYXJlbnRTdHlsZSI6eyIkcmVmIjoiMTE0In19LCJEYXRlRm9ybWF0Ijp7IiRpZCI6IjM1MiIsIkZvcm1hdFN0cmluZyI6Ik1NTSBkIiwiU2VwYXJhdG9yIjoiLyIsIlVzZUludGVybmF0aW9uYWxEYXRlRm9ybWF0IjpmYWxzZX0sIklzVmlzaWJsZSI6dHJ1ZSwiUGFyZW50U3R5bGUiOnsiJHJlZiI6IjgwIn19LCJJbmRleCI6MCwiSWQiOiI5YWExODNkNi01ZGYyLTRiMGMtOGZlYy1kMGEwMDI0NzE1ODMiLCJUaXRsZSI6IlRhc2sgMyBIZXJlIiwiTm90ZSI6bnVsbCwiSHlwZXJsaW5rIjpudWxsLCJJc0NoYW5nZWQiOmZhbHNlLCJJc05ldyI6dHJ1ZX0seyIkaWQiOiIzNTMiLCJHcm91cE5hbWUiOm51bGwsIlN0YXJ0RGF0ZSI6IjIwMTUtMDktMDhUMDA6MDA6MDBaIiwiRW5kRGF0ZSI6IjIwMTUtMDktMzBUMjM6NTk6NTlaIiwiUGVyY2VudGFnZUNvbXBsZXRlIjpudWxsLCJTdHlsZSI6eyIkaWQiOiIzNTQiLCJTaGFwZSI6MiwiU2hhcGVUaGlja25lc3MiOjEsIkR1cmF0aW9uRm9ybWF0IjowLCJJbmNsdWRlTm9uV29ya2luZ0RheXNJbkR1cmF0aW9uIjpmYWxzZSwiUGVyY2VudGFnZUNvbXBsZXRlU3R5bGUiOnsiJGlkIjoiMzU1IiwiRm9udFNldHRpbmdzIjp7IiRpZCI6IjM1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1NyIsIkxpbmVDb2xvciI6bnVsbCwiTGluZVdlaWdodCI6MC4wLCJMaW5lVHlwZSI6MCwiUGFyZW50U3R5bGUiOm51bGx9LCJQYXJlbnRTdHlsZSI6eyIkcmVmIjoiODEifX0sIkR1cmF0aW9uU3R5bGUiOnsiJGlkIjoiMzU4IiwiRm9udFNldHRpbmdzIjp7IiRpZCI6IjM1OSIsIkZvbnRTaXplIjoxMCwiRm9udE5hbWUiOiJDYWxpYnJpIiwiSXNCb2xkIjpmYWxzZSwiSXNJdGFsaWMiOmZhbHNlLCJJc1VuZGVybGluZWQiOmZhbHNlLCJQYXJlbnRTdHlsZSI6eyIkcmVmIjoiODkifX0sIkF1dG9TaXplIjowLCJGb3JlZ3JvdW5kIjp7IiRpZCI6IjM2MCIsIkNvbG9yIjp7IiRpZCI6IjM2MSIsIkEiOjI1NSwiUiI6MTkyLCJHIjo4MCwiQiI6Nzd9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jIiLCJMaW5lQ29sb3IiOm51bGwsIkxpbmVXZWlnaHQiOjAuMCwiTGluZVR5cGUiOjAsIlBhcmVudFN0eWxlIjpudWxsfSwiUGFyZW50U3R5bGUiOnsiJHJlZiI6Ijg4In19LCJIb3Jpem9udGFsQ29ubmVjdG9yU3R5bGUiOnsiJGlkIjoiMzYzIiwiTGluZUNvbG9yIjp7IiRyZWYiOiI5NiJ9LCJMaW5lV2VpZ2h0IjowLjAsIkxpbmVUeXBlIjowLCJQYXJlbnRTdHlsZSI6eyIkcmVmIjoiOTUifX0sIlZlcnRpY2FsQ29ubmVjdG9yU3R5bGUiOnsiJGlkIjoiMzY0IiwiTGluZUNvbG9yIjp7IiRyZWYiOiI5OSJ9LCJMaW5lV2VpZ2h0IjowLjAsIkxpbmVUeXBlIjowLCJQYXJlbnRTdHlsZSI6eyIkcmVmIjoiOTgifX0sIk1hcmdpbiI6bnVsbCwiU3RhcnREYXRlUG9zaXRpb24iOjQsIkVuZERhdGVQb3NpdGlvbiI6NCwiVGl0bGVQb3NpdGlvbiI6MywiRHVyYXRpb25Qb3NpdGlvbiI6NiwiUGVyY2VudGFnZUNvbXBsZXRlZFBvc2l0aW9uIjo2LCJTcGFjaW5nIjo1LCJJc0JlbG93VGltZWJhbmQiOnRydWUsIlBlcmNlbnRhZ2VDb21wbGV0ZVNoYXBlT3BhY2l0eSI6MzUsIlNoYXBlU3R5bGUiOnsiJGlkIjoiMzY1IiwiTWFyZ2luIjp7IiRyZWYiOiIxMDIifSwiUGFkZGluZyI6eyIkcmVmIjoiMTAzIn0sIkJhY2tncm91bmQiOnsiJGlkIjoiMzY2IiwiQ29sb3IiOnsiJGlkIjoiMzY3IiwiQSI6MjU1LCJSIjo5OCwiRyI6MTgxLCJCIjoxMjN9fSwiSXNWaXNpYmxlIjp0cnVlLCJXaWR0aCI6MC4wLCJIZWlnaHQiOjE2LjAsIkJvcmRlclN0eWxlIjp7IiRpZCI6IjM2OCIsIkxpbmVDb2xvciI6eyIkaWQiOiIzNjkiLCIkdHlwZSI6Ik5MUkUuQ29tbW9uLkRvbS5Tb2xpZENvbG9yQnJ1c2gsIE5MUkUuQ29tbW9uIiwiQ29sb3IiOnsiJGlkIjoiMzcwIiwiQSI6MjU1LCJSIjoyNTUsIkciOjAsIkIiOjB9fSwiTGluZVdlaWdodCI6MC4wLCJMaW5lVHlwZSI6MCwiUGFyZW50U3R5bGUiOm51bGx9LCJQYXJlbnRTdHlsZSI6eyIkcmVmIjoiMTAxIn19LCJUaXRsZVN0eWxlIjp7IiRpZCI6IjM3MSIsIkZvbnRTZXR0aW5ncyI6eyIkaWQiOiIzNzIiLCJGb250U2l6ZSI6MTAsIkZvbnROYW1lIjoiQ2FsaWJyaSIsIklzQm9sZCI6dHJ1ZSwiSXNJdGFsaWMiOmZhbHNlLCJJc1VuZGVybGluZWQiOmZhbHNlLCJQYXJlbnRTdHlsZSI6eyIkcmVmIjoiMTA4In19LCJBdXRvU2l6ZSI6MCwiRm9yZWdyb3VuZCI6eyIkaWQiOiIzNzMiLCJDb2xvciI6eyIkaWQiOiIzNzQiLCJBIjoyNTUsIlIiOjcyLCJHIjoxNTQsIkIiOjk3fX0sIk1heFdpZHRoIjo1MS40OTgwMzE2MTYyMTA5MzgsIk1heEhlaWdodCI6IkluZmluaXR5IiwiU21hcnRGb3JlZ3JvdW5kSXNBY3RpdmUiOmZhbHNlLCJIb3Jpem9udGFsQWxpZ25tZW50IjoyLCJWZXJ0aWNhbEFsaWdubWVudCI6MCwiU21hcnRGb3JlZ3JvdW5kIjpudWxsLCJNYXJnaW4iOnsiJHJlZiI6IjExMSJ9LCJQYWRkaW5nIjp7IiRyZWYiOiIxMTIifSwiQmFja2dyb3VuZCI6eyIkcmVmIjoiMTEzIn0sIklzVmlzaWJsZSI6dHJ1ZSwiV2lkdGgiOjAuMCwiSGVpZ2h0IjowLjAsIkJvcmRlclN0eWxlIjp7IiRpZCI6IjM3NSIsIkxpbmVDb2xvciI6bnVsbCwiTGluZVdlaWdodCI6MC4wLCJMaW5lVHlwZSI6MCwiUGFyZW50U3R5bGUiOm51bGx9LCJQYXJlbnRTdHlsZSI6eyIkcmVmIjoiMTA3In19LCJEYXRlU3R5bGUiOnsiJGlkIjoiMzc2IiwiRm9udFNldHRpbmdzIjp7IiRpZCI6IjM3NyIsIkZvbnRTaXplIjoxMCwiRm9udE5hbWUiOiJDYWxpYnJpIiwiSXNCb2xkIjpmYWxzZSwiSXNJdGFsaWMiOmZhbHNlLCJJc1VuZGVybGluZWQiOmZhbHNlLCJQYXJlbnRTdHlsZSI6eyIkcmVmIjoiMTE1In19LCJBdXRvU2l6ZSI6MCwiRm9yZWdyb3VuZCI6eyIkaWQiOiIzNzgiLCJDb2xvciI6eyIkaWQiOiIzNzkiLCJBIjoyNTUsIlIiOjEyNywiRyI6MTI3LCJCIjoxMjd9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zODAiLCJMaW5lQ29sb3IiOm51bGwsIkxpbmVXZWlnaHQiOjAuMCwiTGluZVR5cGUiOjAsIlBhcmVudFN0eWxlIjpudWxsfSwiUGFyZW50U3R5bGUiOnsiJHJlZiI6IjExNCJ9fSwiRGF0ZUZvcm1hdCI6eyIkaWQiOiIzODEiLCJGb3JtYXRTdHJpbmciOiJNTU0gZCIsIlNlcGFyYXRvciI6Ii8iLCJVc2VJbnRlcm5hdGlvbmFsRGF0ZUZvcm1hdCI6ZmFsc2V9LCJJc1Zpc2libGUiOnRydWUsIlBhcmVudFN0eWxlIjp7IiRyZWYiOiI4MCJ9fSwiSW5kZXgiOjAsIklkIjoiMDZhNmEyMDAtMjFlYS00YWNkLWFjMjAtYjQxZjdiMzdiMGRkIiwiVGl0bGUiOiJUYXNrIDQgSGVyZSIsIk5vdGUiOm51bGwsIkh5cGVybGluayI6bnVsbCwiSXNDaGFuZ2VkIjpmYWxzZSwiSXNOZXciOnRydWV9LHsiJGlkIjoiMzgyIiwiR3JvdXBOYW1lIjpudWxsLCJTdGFydERhdGUiOiIyMDE1LTEwLTA0VDAwOjAwOjAwWiIsIkVuZERhdGUiOiIyMDE1LTExLTA3VDIzOjU5OjU5WiIsIlBlcmNlbnRhZ2VDb21wbGV0ZSI6bnVsbCwiU3R5bGUiOnsiJGlkIjoiMzgzIiwiU2hhcGUiOjIsIlNoYXBlVGhpY2tuZXNzIjoxLCJEdXJhdGlvbkZvcm1hdCI6MCwiSW5jbHVkZU5vbldvcmtpbmdEYXlzSW5EdXJhdGlvbiI6ZmFsc2UsIlBlcmNlbnRhZ2VDb21wbGV0ZVN0eWxlIjp7IiRpZCI6IjM4NCIsIkZvbnRTZXR0aW5ncyI6eyIkaWQiOiIzODU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ODYiLCJMaW5lQ29sb3IiOm51bGwsIkxpbmVXZWlnaHQiOjAuMCwiTGluZVR5cGUiOjAsIlBhcmVudFN0eWxlIjpudWxsfSwiUGFyZW50U3R5bGUiOnsiJHJlZiI6IjgxIn19LCJEdXJhdGlvblN0eWxlIjp7IiRpZCI6IjM4NyIsIkZvbnRTZXR0aW5ncyI6eyIkaWQiOiIzODgiLCJGb250U2l6ZSI6MTAsIkZvbnROYW1lIjoiQ2FsaWJyaSIsIklzQm9sZCI6ZmFsc2UsIklzSXRhbGljIjpmYWxzZSwiSXNVbmRlcmxpbmVkIjpmYWxzZSwiUGFyZW50U3R5bGUiOnsiJHJlZiI6Ijg5In19LCJBdXRvU2l6ZSI6MCwiRm9yZWdyb3VuZCI6eyIkaWQiOiIzODkiLCJDb2xvciI6eyIkaWQiOiIzOTAiLCJBIjoyNTUsIlIiOjE5MiwiRyI6ODAsIkIiOjc3fX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kxIiwiTGluZUNvbG9yIjpudWxsLCJMaW5lV2VpZ2h0IjowLjAsIkxpbmVUeXBlIjowLCJQYXJlbnRTdHlsZSI6bnVsbH0sIlBhcmVudFN0eWxlIjp7IiRyZWYiOiI4OCJ9fSwiSG9yaXpvbnRhbENvbm5lY3RvclN0eWxlIjp7IiRpZCI6IjM5MiIsIkxpbmVDb2xvciI6eyIkcmVmIjoiOTYifSwiTGluZVdlaWdodCI6MC4wLCJMaW5lVHlwZSI6MCwiUGFyZW50U3R5bGUiOnsiJHJlZiI6Ijk1In19LCJWZXJ0aWNhbENvbm5lY3RvclN0eWxlIjp7IiRpZCI6IjM5MyIsIkxpbmVDb2xvciI6eyIkcmVmIjoiOTkifSwiTGluZVdlaWdodCI6MC4wLCJMaW5lVHlwZSI6MCwiUGFyZW50U3R5bGUiOnsiJHJlZiI6Ijk4In19LCJNYXJnaW4iOm51bGwsIlN0YXJ0RGF0ZVBvc2l0aW9uIjo0LCJFbmREYXRlUG9zaXRpb24iOjQsIlRpdGxlUG9zaXRpb24iOjMsIkR1cmF0aW9uUG9zaXRpb24iOjYsIlBlcmNlbnRhZ2VDb21wbGV0ZWRQb3NpdGlvbiI6NiwiU3BhY2luZyI6NSwiSXNCZWxvd1RpbWViYW5kIjp0cnVlLCJQZXJjZW50YWdlQ29tcGxldGVTaGFwZU9wYWNpdHkiOjM1LCJTaGFwZVN0eWxlIjp7IiRpZCI6IjM5NCIsIk1hcmdpbiI6eyIkcmVmIjoiMTAyIn0sIlBhZGRpbmciOnsiJHJlZiI6IjEwMyJ9LCJCYWNrZ3JvdW5kIjp7IiRpZCI6IjM5NSIsIkNvbG9yIjp7IiRpZCI6IjM5NiIsIkEiOjI1NSwiUiI6OTgsIkciOjE4MSwiQiI6MTIzfX0sIklzVmlzaWJsZSI6dHJ1ZSwiV2lkdGgiOjAuMCwiSGVpZ2h0IjoxNi4wLCJCb3JkZXJTdHlsZSI6eyIkaWQiOiIzOTciLCJMaW5lQ29sb3IiOnsiJGlkIjoiMzk4IiwiJHR5cGUiOiJOTFJFLkNvbW1vbi5Eb20uU29saWRDb2xvckJydXNoLCBOTFJFLkNvbW1vbiIsIkNvbG9yIjp7IiRpZCI6IjM5OSIsIkEiOjI1NSwiUiI6MjU1LCJHIjowLCJCIjowfX0sIkxpbmVXZWlnaHQiOjAuMCwiTGluZVR5cGUiOjAsIlBhcmVudFN0eWxlIjpudWxsfSwiUGFyZW50U3R5bGUiOnsiJHJlZiI6IjEwMSJ9fSwiVGl0bGVTdHlsZSI6eyIkaWQiOiI0MDAiLCJGb250U2V0dGluZ3MiOnsiJGlkIjoiNDAxIiwiRm9udFNpemUiOjEwLCJGb250TmFtZSI6IkNhbGlicmkiLCJJc0JvbGQiOnRydWUsIklzSXRhbGljIjpmYWxzZSwiSXNVbmRlcmxpbmVkIjpmYWxzZSwiUGFyZW50U3R5bGUiOnsiJHJlZiI6IjEwOCJ9fSwiQXV0b1NpemUiOjAsIkZvcmVncm91bmQiOnsiJGlkIjoiNDAyIiwiQ29sb3IiOnsiJGlkIjoiNDAzIiwiQSI6MjU1LCJSIjo3MiwiRyI6MTU0LCJCIjo5N319LCJNYXhXaWR0aCI6NTEuMTE5NDQ5NjE1NDc4NTE2LCJNYXhIZWlnaHQiOiJJbmZpbml0eSIsIlNtYXJ0Rm9yZWdyb3VuZElzQWN0aXZlIjpmYWxzZSwiSG9yaXpvbnRhbEFsaWdubWVudCI6MiwiVmVydGljYWxBbGlnbm1lbnQiOjAsIlNtYXJ0Rm9yZWdyb3VuZCI6bnVsbCwiTWFyZ2luIjp7IiRyZWYiOiIxMTEifSwiUGFkZGluZyI6eyIkcmVmIjoiMTEyIn0sIkJhY2tncm91bmQiOnsiJHJlZiI6IjExMyJ9LCJJc1Zpc2libGUiOnRydWUsIldpZHRoIjowLjAsIkhlaWdodCI6MC4wLCJCb3JkZXJTdHlsZSI6eyIkaWQiOiI0MDQiLCJMaW5lQ29sb3IiOm51bGwsIkxpbmVXZWlnaHQiOjAuMCwiTGluZVR5cGUiOjAsIlBhcmVudFN0eWxlIjpudWxsfSwiUGFyZW50U3R5bGUiOnsiJHJlZiI6IjEwNyJ9fSwiRGF0ZVN0eWxlIjp7IiRpZCI6IjQwNSIsIkZvbnRTZXR0aW5ncyI6eyIkaWQiOiI0MDYiLCJGb250U2l6ZSI6MTAsIkZvbnROYW1lIjoiQ2FsaWJyaSIsIklzQm9sZCI6ZmFsc2UsIklzSXRhbGljIjpmYWxzZSwiSXNVbmRlcmxpbmVkIjpmYWxzZSwiUGFyZW50U3R5bGUiOnsiJHJlZiI6IjExNSJ9fSwiQXV0b1NpemUiOjAsIkZvcmVncm91bmQiOnsiJGlkIjoiNDA3IiwiQ29sb3IiOnsiJGlkIjoiNDA4IiwiQSI6MjU1LCJSIjoxMjcsIkciOjEyNywiQiI6MTI3fX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NDA5IiwiTGluZUNvbG9yIjpudWxsLCJMaW5lV2VpZ2h0IjowLjAsIkxpbmVUeXBlIjowLCJQYXJlbnRTdHlsZSI6bnVsbH0sIlBhcmVudFN0eWxlIjp7IiRyZWYiOiIxMTQifX0sIkRhdGVGb3JtYXQiOnsiJGlkIjoiNDEwIiwiRm9ybWF0U3RyaW5nIjoiTU1NIGQiLCJTZXBhcmF0b3IiOiIvIiwiVXNlSW50ZXJuYXRpb25hbERhdGVGb3JtYXQiOmZhbHNlfSwiSXNWaXNpYmxlIjp0cnVlLCJQYXJlbnRTdHlsZSI6eyIkcmVmIjoiODAifX0sIkluZGV4IjowLCJJZCI6ImU2ZjVjOTE4LWJkZDYtNDlhMS1hYzkxLTljZjIyNDY4YTIzYiIsIlRpdGxlIjoiVGFzayA1IEhlcmUiLCJOb3RlIjpudWxsLCJIeXBlcmxpbmsiOm51bGwsIklzQ2hhbmdlZCI6ZmFsc2UsIklzTmV3Ijp0cnVlfV0sIlNldHRpbmdzIjp7IiRpZCI6IjQxMSIsIkltcGFPcHRpb25zIjpudWxsLCJVc2VDb21wcmVzc2lvbiI6ZmFsc2UsIkNvbXByZXNpb25QZXJjZW50YWdlIjo1MC4wLCJJbmFjdGl2ZUludGVydmFsV2lkdGhUaHJlc2hvbGQiOjMwLjAsIkluYWN0aXZlSW50ZXJ2YWxXaWR0aCI6MS4wLCJTcGxpdFRhc2tzIjpmYWxzZSwiVXNlQ2x1c3RlciI6ZmFsc2UsIkVwc2lsb24iOjAuMCwiTWluUG9pbnRzVG9Gb3JtQUNsdXN0ZXIiOjIsIkdlbmVyYXRlSW52aXNpYmxlU2hhcGVzIjp0cnVlLCJTbWFydFRpbWVsaW5lVGFza1BlcmNlbnRhZ2VGaXQiOmZhbHNlfSwiSXNOZXciOnRydWV9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Sb2FkbWFwIiwiSXNUZW1wbGF0ZSI6dHJ1ZSwiVmVyc2lvbiI6eyIkaWQiOiIyIiwiVmVyc2lvbiI6IjMuMC4xIiwiT3JpZ2luYWxBc3NlbWJseVZlcnNpb24iOiIxLjAwLjAwLjAwIiwiRWRpdGlvbiI6IlBsdXMiLCJJc1BsdXNFZGl0aW9uIjp0cnVlfSwiRWZmZWN0IjoxLCJTdHlsZSI6eyIkaWQiOiIzIiwiVGltZWJhbmRTdHlsZSI6eyIkaWQiOiI0IiwiU2NhbGVNYXJraW5nIjowLCJTaGFwZSI6MTMsIlNoYXBlU3R5bGUiOnsiJGlkIjoiNSIsIk1hcmdpbiI6eyIkaWQiOiI2IiwiVG9wIjowLCJMZWZ0IjoxMCwiUmlnaHQiOjEwLCJCb3R0b20iOjB9LCJQYWRkaW5nIjp7IiRpZCI6IjciLCJUb3AiOjMsIkxlZnQiOjEzLCJSaWdodCI6MTMsIkJvdHRvbSI6M3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vcmJlbCIsIklzQm9sZCI6ZmFsc2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b3JiZWwiLCJJc0JvbGQiOmZhbHN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dHJ1ZSwiV2lkdGgiOjAuMCwiSGVpZ2h0IjowLjAsIkJvcmRlclN0eWxlIjpudWxsLCJQYXJlbnRTdHlsZSI6bnVsbH0sIlRvZGF5VGV4dFN0eWxlIjp7IiRpZCI6IjI4IiwiRm9udFNldHRpbmdzIjp7IiRpZCI6IjI5IiwiRm9udFNpemUiOjg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mZhbHN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0cnVlLCJTZWdtZW50U2VwYXJhdG9yT3BhY2l0eSI6MzAsIkZvbnRTZXR0aW5ncyI6eyIkaWQiOiI0MSIsIkZvbnRTaXplIjoxMiwiRm9udE5hbWUiOiJDYWxpYnJpIiwiSXNCb2xkIjpmYWxzZSwiSXNJdGFsaWMiOmZhbHNlLCJJc1VuZGVybGluZWQiOmZhbHNlLCJQYXJlbnRTdHlsZSI6bnVsbH0sIkF1dG9TaXplIjowLCJGb3JlZ3JvdW5kIjp7IiRpZCI6IjQyIiwiQ29sb3IiOnsiJGlkIjoiNDMiLCJBIjoyNTUsIlIiOjIzMSwiRyI6MjMwLCJCIjoyMzB9fSwiTWF4V2lkdGgiOjIwMC4wLCJNYXhIZWlnaHQiOiJJbmZpbml0eSIsIlNtYXJ0Rm9yZWdyb3VuZElzQWN0aXZlIjpmYWxzZSwiSG9yaXpvbnRhbEFsaWdubWVudCI6MCwiVmVydGljYWxBbGlnbm1lbnQiOjEsIlNtYXJ0Rm9yZWdyb3VuZCI6bnVsb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NzcsIlIiOjAsIkciOjAsIkIiOjB9fSwiQXBwZW5kWWVhck9uWWVhckNoYW5nZSI6dHJ1ZSwiRWxhcHNlZFRpbWVGb3JtYXQiOjEsIlRvZGF5TWFya2VyUG9zaXRpb24iOjAsIlF1aWNrUG9zaXRpb24iOjMsIkFic29sdXRlUG9zaXRpb24iOjIyOS41LCJNYXJnaW4iOnsiJGlkIjoiNDkiLCJUb3AiOjAsIkxlZnQiOjEwLCJSaWdodCI6MTAsIkJvdHRvbSI6MH0sIlBhZGRpbmciOnsiJGlkIjoiNTAiLCJUb3AiOjAsIkxlZnQiOjAsIlJpZ2h0IjowLCJCb3R0b20iOjB9LCJCYWNrZ3JvdW5kIjp7IiRpZCI6IjUxIiwiQ29sb3IiOnsiJGlkIjoiNTIiLCJBIjoyNTUsIlIiOjY4LCJHIjo4NCwiQiI6MTA2fX0sIklzVmlzaWJsZSI6dHJ1ZSwiV2lkdGgiOjAuMCwiSGVpZ2h0IjowLjAsIkJvcmRlclN0eWxlIjpudWxsLCJQYXJlbnRTdHlsZSI6bnVsbH0sIkRlZmF1bHRNaWxlc3RvbmVTdHlsZSI6eyIkaWQiOiI1MyIsIlNoYXBlIjowLCJDb25uZWN0b3JNYXJnaW4iOnsiJGlkIjoiNTQiLCJUb3AiOjAsIkxlZnQiOjIsIlJpZ2h0IjoyLCJCb3R0b20iOjB9LCJDb25uZWN0b3JTdHlsZSI6eyIkaWQiOiI1NSIsIkxpbmVDb2xvciI6eyIkaWQiOiI1NiIsIiR0eXBlIjoiTkxSRS5Db21tb24uRG9tLlNvbGlkQ29sb3JCcnVzaCwgTkxSRS5Db21tb24iLCJDb2xvciI6eyIkaWQiOiI1NyIsIkEiOjI1NSwiUiI6NzksIkciOjEyOSwiQiI6MTg5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0LCJGb250TmFtZSI6IkNvcmJlbCIsIklzQm9sZCI6ZmFsc2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EsIkZvbnROYW1lIjoiQ29yYmVsIiwiSXNCb2xkIjpmYWxzZSwiSXNJdGFsaWMiOmZhbHNlLCJJc1VuZGVybGluZWQiOmZhbHNlLCJQYXJlbnRTdHlsZSI6bnVsbH0sIkF1dG9TaXplIjowLCJGb3JlZ3JvdW5kIjp7IiRpZCI6Ijc0IiwiQ29sb3IiOnsiJGlkIjoiNzUiLCJBIjoyNTUsIlIiOjIwOSwiRyI6NDAsIkIiOjQ2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IGQiLCJTZXBhcmF0b3IiOiIvIiwiVXNlSW50ZXJuYXRpb25hbERhdGVGb3JtYXQiOmZhbHNlfSwiSXNWaXNpYmxlIjp0cnVlLCJQYXJlbnRTdHlsZSI6bnVsbH0sIkRlZmF1bHRUYXNrU3R5bGUiOnsiJGlkIjoiODAiLCJTaGFwZSI6MiwiU2hhcGVUaGlja25lc3MiOjEsIkR1cmF0aW9uRm9ybWF0IjowLCJJbmNsdWRlTm9uV29ya2luZ0RheXNJbkR1cmF0aW9uIjpmYWxz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xOTIsIkciOjgwLCJCIjo3N319LCJNYXhXaWR0aCI6MjAwLjAsIk1heEhlaWdodCI6IkluZmluaXR5IiwiU21hcnRGb3JlZ3JvdW5kSXNBY3RpdmUiOmZhbHNlLCJIb3Jpem9udGFsQWxpZ25tZW50IjowLCJWZXJ0aWNhbEFsaWdubWVudCI6MCwiU21hcnRGb3JlZ3JvdW5kIjpudWxsLCJNYXJnaW4iOnsiJGlkIjoiODUiLCJUb3AiOjAsIkxlZnQiOjAsIlJpZ2h0IjowLCJCb3R0b20iOjB9LCJQYWRkaW5nIjp7IiRpZCI6Ijg2IiwiVG9wIjowLCJMZWZ0IjowLCJSaWdodCI6MCwiQm90dG9tIjowfSwiQmFja2dyb3VuZCI6eyIkaWQiOiI4NyIsIkNvbG9yIjp7IiRyZWYiOiIyMCJ9fSwiSXNWaXNpYmxlIjp0cnVlLCJXaWR0aCI6MC4wLCJIZWlnaHQiOjAuMCwiQm9yZGVyU3R5bGUiOm51bGwsIlBhcmVudFN0eWxlIjpudWxsfSwiRHVyYXRpb25TdHlsZSI6eyIkaWQiOiI4OCIsIkZvbnRTZXR0aW5ncyI6eyIkaWQiOiI4OSIsIkZvbnRTaXplIjoxMiwiRm9udE5hbWUiOiJDYWxpYnJpIiwiSXNCb2xkIjpmYWxzZSwiSXNJdGFsaWMiOmZhbHNlLCJJc1VuZGVybGluZWQiOmZhbHNlLCJQYXJlbnRTdHlsZSI6bnVsbH0sIkF1dG9TaXplIjowLCJGb3JlZ3JvdW5kIjp7IiRpZCI6IjkwIiwiQ29sb3IiOnsiJGlkIjoiOTEiLCJBIjoyNTUsIlIiOjI1NSwiRyI6MjU1LCJCIjoyNTV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MxLCJHIjoyMzAsIkIiOjIzMH19LCJMaW5lV2VpZ2h0IjowLjAsIkxpbmVUeXBlIjowLCJQYXJlbnRTdHlsZSI6bnVsbH0sIlZlcnRpY2FsQ29ubmVjdG9yU3R5bGUiOnsiJGlkIjoiOTgiLCJMaW5lQ29sb3IiOnsiJGlkIjoiOTkiLCIkdHlwZSI6Ik5MUkUuQ29tbW9uLkRvbS5Tb2xpZENvbG9yQnJ1c2gsIE5MUkUuQ29tbW9uIiwiQ29sb3IiOnsiJGlkIjoiMTAwIiwiQSI6MjU1LCJSIjoyMzEsIkciOjIzMCwiQiI6MjMwfX0sIkxpbmVXZWlnaHQiOjAuMCwiTGluZVR5cGUiOjAsIlBhcmVudFN0eWxlIjpudWxsfSwiTWFyZ2luIjpudWxsLCJTdGFydERhdGVQb3NpdGlvbiI6NCwiRW5kRGF0ZVBvc2l0aW9uIjo0LCJUaXRsZVBvc2l0aW9uIjozLCJEdXJhdGlvblBvc2l0aW9uIjo2LCJQZXJjZW50YWdlQ29tcGxldGVkUG9zaXRpb24iOjYsIlNwYWNpbmciOjEwLCJJc0JlbG93VGltZWJhbmQiOnRydW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E2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NCwiRm9udE5hbWUiOiJDb3JiZWwiLCJJc0JvbGQiOmZhbHNlLCJJc0l0YWxpYyI6ZmFsc2UsIklzVW5kZXJsaW5lZCI6ZmFsc2UsIlBhcmVudFN0eWxlIjpudWxsfSwiQXV0b1NpemUiOjAsIkZvcmVncm91bmQiOnsiJGlkIjoiMTA5IiwiQ29sb3IiOnsiJGlkIjoiMTEwIiwiQSI6MjU1LCJSIjowLCJHIjowLCJCIjowfX0sIk1heFdpZHRoIjoyMDAuMCwiTWF4SGVpZ2h0IjoiSW5maW5pdHkiLCJTbWFydEZvcmVncm91bmRJc0FjdGl2ZSI6ZmFsc2UsIkhvcml6b250YWxBbGlnbm1lbnQiOjIsIlZlcnRpY2FsQWxpZ25tZW50IjowLCJTbWFydEZvcmVncm91bmQiOm51bGwsIk1hcmdpbiI6eyIkaWQiOiIxMTEiLCJUb3AiOjAsIkxlZnQiOjAsIlJpZ2h0IjowLCJCb3R0b20iOjB9LCJQYWRkaW5nIjp7IiRpZCI6IjExMiIsIlRvcCI6MCwiTGVmdCI6MCwiUmlnaHQiOjAsIkJvdHRvbSI6MH0sIkJhY2tncm91bmQiOnsiJGlkIjoiMTEzIiwiQ29sb3IiOnsiJHJlZiI6IjIwIn19LCJJc1Zpc2libGUiOnRydWUsIldpZHRoIjowLjAsIkhlaWdodCI6MC4wLCJCb3JkZXJTdHlsZSI6bnVsbCwiUGFyZW50U3R5bGUiOm51bGx9LCJEYXRlU3R5bGUiOnsiJGlkIjoiMTE0IiwiRm9udFNldHRpbmdzIjp7IiRpZCI6IjExNSIsIkZvbnRTaXplIjoxMiwiRm9udE5hbWUiOiJDYWxpYnJpIiwiSXNCb2xkIjpmYWxzZSwiSXNJdGFsaWMiOmZhbHNlLCJJc1VuZGVybGluZWQiOmZhbHNlLCJQYXJlbnRTdHlsZSI6bnVsbH0sIkF1dG9TaXplIjowLCJGb3JlZ3JvdW5kIjp7IiRpZCI6IjExNiIsIkNvbG9yIjp7IiRpZCI6IjExNyIsIkEiOjI1NSwiUiI6MjU1LCJHIjoyNTUsIkIiOjI1NX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ZmFsc2V9LCJTY2FsZSI6eyIkaWQiOiIxMjIiLCJTdGFydERhdGUiOiIyMDE1LTA1LTEwVDAwOjAwOjAwWiIsIkVuZERhdGUiOiIyMDE2LTAxLTMwVDIzOjU5OjU5WiIsIkZvcm1hdCI6Ik1NTSIsIlR5cGUiOjIsIkF1dG9EYXRlUmFuZ2UiOnRydWUsIldvcmtpbmdEYXlzIjozMSwiVG9kYXlNYXJrZXJUZXh0IjoiVG9kYXkiLCJBdXRvU2NhbGVUeXBlIjp0cnVlfSwiTWlsZXN0b25lcyI6W3siJGlkIjoiMTIzIiwiRGF0ZSI6IjIwMTUtMDUtMTBUMDA6MDA6MDBaIiwiU3R5bGUiOnsiJGlkIjoiMTI0IiwiU2hhcGUiOjIsIkNvbm5lY3Rvck1hcmdpbiI6eyIkcmVmIjoiNTQifSwiQ29ubmVjdG9yU3R5bGUiOnsiJGlkIjoiMTI1IiwiTGluZUNvbG9yIjp7IiRpZCI6IjEyNiIsIiR0eXBlIjoiTkxSRS5Db21tb24uRG9tLlNvbGlkQ29sb3JCcnVzaCwgTkxSRS5Db21tb24iLCJDb2xvciI6eyIkaWQiOiIxMjciLCJBIjoyNTUsIlIiOjAsIkciOjExNCwiQiI6MTg4fX0sIkxpbmVXZWlnaHQiOjEuMCwiTGluZVR5cGUiOjAsIlBhcmVudFN0eWxlIjp7IiRyZWYiOiI1NSJ9fSwiSXNCZWxvd1RpbWViYW5kIjpmYWxzZSwiSGlkZURhdGUiOmZhbHNlLCJTaGFwZVNpemUiOjEsIlNwYWNpbmciOjAuMCwiUGFkZGluZyI6eyIkaWQiOiIxMjgiLCJUb3AiOjAsIkxlZnQiOjAsIlJpZ2h0IjowLCJCb3R0b20iOjB9LCJTaGFwZVN0eWxlIjp7IiRpZCI6IjEyOSIsIk1hcmdpbiI6eyIkcmVmIjoiNjAifSwiUGFkZGluZyI6eyIkcmVmIjoiNjEifSwiQmFja2dyb3VuZCI6eyIkaWQiOiIxMzAiLCJDb2xvciI6eyIkaWQiOiIxMzEiLCJBIjoyNTUsIlIiOjgsIkciOjEyNywiQiI6MTk1fX0sIklzVmlzaWJsZSI6dHJ1ZSwiV2lkdGgiOjEzLjAsIkhlaWdodCI6MTMuMCwiQm9yZGVyU3R5bGUiOnsiJGlkIjoiMTMyIiwiTGluZUNvbG9yIjp7IiRyZWYiOiI2MyJ9LCJMaW5lV2VpZ2h0IjowLjAsIkxpbmVUeXBlIjowLCJQYXJlbnRTdHlsZSI6eyIkcmVmIjoiNjIifX0sIlBhcmVudFN0eWxlIjp7IiRyZWYiOiI1OSJ9fSwiVGl0bGVTdHlsZSI6eyIkaWQiOiIxMzMiLCJGb250U2V0dGluZ3MiOnsiJGlkIjoiMTM0IiwiRm9udFNpemUiOjEwLCJGb250TmFtZSI6IkNhbGlicmkiLCJJc0JvbGQiOnRydWUsIklzSXRhbGljIjpmYWxzZSwiSXNVbmRlcmxpbmVkIjpmYWxzZSwiUGFyZW50U3R5bGUiOnsiJHJlZiI6IjY2In19LCJBdXRvU2l6ZSI6MCwiRm9yZWdyb3VuZCI6eyIkaWQiOiIxMzUiLCJDb2xvciI6eyIkaWQiOiIxMzYiLCJBIjoyNTUsIlIiOjU5LCJHIjo4OSwiQiI6MTUyfX0sIk1heFdpZHRoIjo1MS42MjUwMzgxNDY5NzI2NTY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zNyIsIkxpbmVDb2xvciI6bnVsbCwiTGluZVdlaWdodCI6MC4wLCJMaW5lVHlwZSI6MCwiUGFyZW50U3R5bGUiOm51bGx9LCJQYXJlbnRTdHlsZSI6eyIkcmVmIjoiNjUifX0sIkRhdGVTdHlsZSI6eyIkaWQiOiIxMzgiLCJGb250U2V0dGluZ3MiOnsiJGlkIjoiMTM5IiwiRm9udFNpemUiOjEwLCJGb250TmFtZSI6IkNhbGlicmkiLCJJc0JvbGQiOmZhbHNlLCJJc0l0YWxpYyI6ZmFsc2UsIklzVW5kZXJsaW5lZCI6ZmFsc2UsIlBhcmVudFN0eWxlIjp7IiRyZWYiOiI3MyJ9fSwiQXV0b1NpemUiOjAsIkZvcmVncm91bmQiOnsiJGlkIjoiMTQwIiwiQ29sb3IiOnsiJGlkIjoiMTQxIiwiQSI6MjU1LCJSIjoxMjcsIkciOjEyNywiQiI6MTI3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QyIiwiTGluZUNvbG9yIjpudWxsLCJMaW5lV2VpZ2h0IjowLjAsIkxpbmVUeXBlIjowLCJQYXJlbnRTdHlsZSI6bnVsbH0sIlBhcmVudFN0eWxlIjp7IiRyZWYiOiI3MiJ9fSwiRGF0ZUZvcm1hdCI6eyIkcmVmIjoiNzkifSwiSXNWaXNpYmxlIjp0cnVlLCJQYXJlbnRTdHlsZSI6eyIkcmVmIjoiNTMifX0sIlBvc2l0aW9uIjp7IiRpZCI6IjE0MyIsIlJhdGlvIjowLjE3NTM5NjAyMjA5MDIwNTQ0LCJJc0N1c3RvbSI6dHJ1ZX0sIklkIjoiYTU4ZjI5NDgtN2MwMy00M2MwLThhYmMtZjQxOTEzZTQwY2FlIiwiVGl0bGUiOiJNaWxlc3RvbmUgMSIsIk5vdGUiOm51bGwsIkh5cGVybGluayI6bnVsbCwiSXNDaGFuZ2VkIjpmYWxzZSwiSXNOZXciOnRydWV9LHsiJGlkIjoiMTQ0IiwiRGF0ZSI6IjIwMTUtMDUtMTVUMDA6MDA6MDBaIiwiU3R5bGUiOnsiJGlkIjoiMTQ1IiwiU2hhcGUiOjIsIkNvbm5lY3Rvck1hcmdpbiI6eyIkcmVmIjoiNTQifSwiQ29ubmVjdG9yU3R5bGUiOnsiJGlkIjoiMTQ2IiwiTGluZUNvbG9yIjp7IiRpZCI6IjE0NyIsIiR0eXBlIjoiTkxSRS5Db21tb24uRG9tLlNvbGlkQ29sb3JCcnVzaCwgTkxSRS5Db21tb24iLCJDb2xvciI6eyIkaWQiOiIxNDgiLCJBIjoyNTUsIlIiOjgsIkciOjEyNywiQiI6MTk1fX0sIkxpbmVXZWlnaHQiOjEuMCwiTGluZVR5cGUiOjAsIlBhcmVudFN0eWxlIjp7IiRyZWYiOiI1NSJ9fSwiSXNCZWxvd1RpbWViYW5kIjpmYWxzZSwiSGlkZURhdGUiOmZhbHNlLCJTaGFwZVNpemUiOjEsIlNwYWNpbmciOjAuMCwiUGFkZGluZyI6eyIkaWQiOiIxNDkiLCJUb3AiOjAsIkxlZnQiOjAsIlJpZ2h0IjowLCJCb3R0b20iOjB9LCJTaGFwZVN0eWxlIjp7IiRpZCI6IjE1MCIsIk1hcmdpbiI6eyIkcmVmIjoiNjAifSwiUGFkZGluZyI6eyIkcmVmIjoiNjEifSwiQmFja2dyb3VuZCI6eyIkaWQiOiIxNTEiLCJDb2xvciI6eyIkaWQiOiIxNTIiLCJBIjoyNTUsIlIiOjgsIkciOjEyNywiQiI6MTk1fX0sIklzVmlzaWJsZSI6dHJ1ZSwiV2lkdGgiOjEzLjAsIkhlaWdodCI6MTMuMCwiQm9yZGVyU3R5bGUiOnsiJGlkIjoiMTUzIiwiTGluZUNvbG9yIjp7IiRyZWYiOiI2MyJ9LCJMaW5lV2VpZ2h0IjowLjAsIkxpbmVUeXBlIjowLCJQYXJlbnRTdHlsZSI6eyIkcmVmIjoiNjIifX0sIlBhcmVudFN0eWxlIjp7IiRyZWYiOiI1OSJ9fSwiVGl0bGVTdHlsZSI6eyIkaWQiOiIxNTQiLCJGb250U2V0dGluZ3MiOnsiJGlkIjoiMTU1IiwiRm9udFNpemUiOjEwLCJGb250TmFtZSI6IkNhbGlicmkiLCJJc0JvbGQiOnRydWUsIklzSXRhbGljIjpmYWxzZSwiSXNVbmRlcmxpbmVkIjpmYWxzZSwiUGFyZW50U3R5bGUiOnsiJHJlZiI6IjY2In19LCJBdXRvU2l6ZSI6MCwiRm9yZWdyb3VuZCI6eyIkaWQiOiIxNTYiLCJDb2xvciI6eyIkaWQiOiIxNTciLCJBIjoyNTUsIlIiOjU5LCJHIjo4OSwiQiI6MTUyfX0sIk1heFdpZHRoIjo1MS42MjUwMzgxNDY5NzI2NTY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1OCIsIkxpbmVDb2xvciI6bnVsbCwiTGluZVdlaWdodCI6MC4wLCJMaW5lVHlwZSI6MCwiUGFyZW50U3R5bGUiOm51bGx9LCJQYXJlbnRTdHlsZSI6eyIkcmVmIjoiNjUifX0sIkRhdGVTdHlsZSI6eyIkaWQiOiIxNTkiLCJGb250U2V0dGluZ3MiOnsiJGlkIjoiMTYwIiwiRm9udFNpemUiOjEwLCJGb250TmFtZSI6IkNhbGlicmkiLCJJc0JvbGQiOmZhbHNlLCJJc0l0YWxpYyI6ZmFsc2UsIklzVW5kZXJsaW5lZCI6ZmFsc2UsIlBhcmVudFN0eWxlIjp7IiRyZWYiOiI3MyJ9fSwiQXV0b1NpemUiOjAsIkZvcmVncm91bmQiOnsiJGlkIjoiMTYxIiwiQ29sb3IiOnsiJGlkIjoiMTYyIiwiQSI6MjU1LCJSIjoxMjcsIkciOjEyNywiQiI6MTI3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YzIiwiTGluZUNvbG9yIjpudWxsLCJMaW5lV2VpZ2h0IjowLjAsIkxpbmVUeXBlIjowLCJQYXJlbnRTdHlsZSI6bnVsbH0sIlBhcmVudFN0eWxlIjp7IiRyZWYiOiI3MiJ9fSwiRGF0ZUZvcm1hdCI6eyIkcmVmIjoiNzkifSwiSXNWaXNpYmxlIjp0cnVlLCJQYXJlbnRTdHlsZSI6eyIkcmVmIjoiNTMifX0sIlBvc2l0aW9uIjp7IiRpZCI6IjE2NCIsIlJhdGlvIjowLjEwODA5MzE3Njk0NzY5OTY1LCJJc0N1c3RvbSI6dHJ1ZX0sIklkIjoiNTI3NDNkZTgtYmI2ZC00MDQ0LTg5NmYtNDczODk4ZmU5ZGE3IiwiVGl0bGUiOiJNaWxlc3RvbmUgMiIsIk5vdGUiOm51bGwsIkh5cGVybGluayI6bnVsbCwiSXNDaGFuZ2VkIjpmYWxzZSwiSXNOZXciOnRydWV9LHsiJGlkIjoiMTY1IiwiRGF0ZSI6IjIwMTUtMDctMjFUMDA6MDA6MDBaIiwiU3R5bGUiOnsiJGlkIjoiMTY2IiwiU2hhcGUiOjgsIkNvbm5lY3Rvck1hcmdpbiI6eyIkcmVmIjoiNTQifSwiQ29ubmVjdG9yU3R5bGUiOnsiJGlkIjoiMTY3IiwiTGluZUNvbG9yIjp7IiRpZCI6IjE2OCIsIiR0eXBlIjoiTkxSRS5Db21tb24uRG9tLlNvbGlkQ29sb3JCcnVzaCwgTkxSRS5Db21tb24iLCJDb2xvciI6eyIkaWQiOiIxNjkiLCJBIjoyNTUsIlIiOjgsIkciOjEyNywiQiI6MTk1fX0sIkxpbmVXZWlnaHQiOjEuMCwiTGluZVR5cGUiOjAsIlBhcmVudFN0eWxlIjp7IiRyZWYiOiI1NSJ9fSwiSXNCZWxvd1RpbWViYW5kIjpmYWxzZSwiSGlkZURhdGUiOmZhbHNlLCJTaGFwZVNpemUiOjEsIlNwYWNpbmciOjAuMCwiUGFkZGluZyI6eyIkaWQiOiIxNzAiLCJUb3AiOjAsIkxlZnQiOjAsIlJpZ2h0IjowLCJCb3R0b20iOjB9LCJTaGFwZVN0eWxlIjp7IiRpZCI6IjE3MSIsIk1hcmdpbiI6eyIkcmVmIjoiNjAifSwiUGFkZGluZyI6eyIkcmVmIjoiNjEifSwiQmFja2dyb3VuZCI6eyIkaWQiOiIxNzIiLCJDb2xvciI6eyIkaWQiOiIxNzMiLCJBIjoyNTUsIlIiOjgsIkciOjEyNywiQiI6MTk1fX0sIklzVmlzaWJsZSI6dHJ1ZSwiV2lkdGgiOjE4LjAsIkhlaWdodCI6MjAuMCwiQm9yZGVyU3R5bGUiOnsiJGlkIjoiMTc0IiwiTGluZUNvbG9yIjp7IiRyZWYiOiI2MyJ9LCJMaW5lV2VpZ2h0IjowLjAsIkxpbmVUeXBlIjowLCJQYXJlbnRTdHlsZSI6eyIkcmVmIjoiNjIifX0sIlBhcmVudFN0eWxlIjp7IiRyZWYiOiI1OSJ9fSwiVGl0bGVTdHlsZSI6eyIkaWQiOiIxNzUiLCJGb250U2V0dGluZ3MiOnsiJGlkIjoiMTc2IiwiRm9udFNpemUiOjEwLCJGb250TmFtZSI6IkNhbGlicmkiLCJJc0JvbGQiOnRydWUsIklzSXRhbGljIjpmYWxzZSwiSXNVbmRlcmxpbmVkIjpmYWxzZSwiUGFyZW50U3R5bGUiOnsiJHJlZiI6IjY2In19LCJBdXRvU2l6ZSI6MCwiRm9yZWdyb3VuZCI6eyIkaWQiOiIxNzciLCJDb2xvciI6eyIkaWQiOiIxNzgiLCJBIjoyNTUsIlIiOjU5LCJHIjo4OSwiQiI6MTUyfX0sIk1heFdpZHRoIjo1MS42MjQ5NjE4NTMwMjczNDQ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3OSIsIkxpbmVDb2xvciI6bnVsbCwiTGluZVdlaWdodCI6MC4wLCJMaW5lVHlwZSI6MCwiUGFyZW50U3R5bGUiOm51bGx9LCJQYXJlbnRTdHlsZSI6eyIkcmVmIjoiNjUifX0sIkRhdGVTdHlsZSI6eyIkaWQiOiIxODAiLCJGb250U2V0dGluZ3MiOnsiJGlkIjoiMTgxIiwiRm9udFNpemUiOjEwLCJGb250TmFtZSI6IkNhbGlicmkiLCJJc0JvbGQiOmZhbHNlLCJJc0l0YWxpYyI6ZmFsc2UsIklzVW5kZXJsaW5lZCI6ZmFsc2UsIlBhcmVudFN0eWxlIjp7IiRyZWYiOiI3MyJ9fSwiQXV0b1NpemUiOjAsIkZvcmVncm91bmQiOnsiJGlkIjoiMTgyIiwiQ29sb3IiOnsiJGlkIjoiMTgzIiwiQSI6MjU1LCJSIjoxMjcsIkciOjEyNywiQiI6MTI3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g0IiwiTGluZUNvbG9yIjpudWxsLCJMaW5lV2VpZ2h0IjowLjAsIkxpbmVUeXBlIjowLCJQYXJlbnRTdHlsZSI6bnVsbH0sIlBhcmVudFN0eWxlIjp7IiRyZWYiOiI3MiJ9fSwiRGF0ZUZvcm1hdCI6eyIkcmVmIjoiNzkifSwiSXNWaXNpYmxlIjp0cnVlLCJQYXJlbnRTdHlsZSI6eyIkcmVmIjoiNTMifX0sIlBvc2l0aW9uIjp7IiRpZCI6IjE4NSIsIlJhdGlvIjowLjA4NDA2MjU2MjE2NTQzNjkyMiwiSXNDdXN0b20iOnRydWV9LCJJZCI6ImE1NGJjODI3LWIwNTEtNDZkMS04YjU1LTlmNjE4NzIzZTJiNCIsIlRpdGxlIjoiTWlsZXN0b25lIDMiLCJOb3RlIjpudWxsLCJIeXBlcmxpbmsiOm51bGwsIklzQ2hhbmdlZCI6ZmFsc2UsIklzTmV3Ijp0cnVlfSx7IiRpZCI6IjE4NiIsIkRhdGUiOiIyMDE1LTA4LTEyVDAwOjAwOjAwWiIsIlN0eWxlIjp7IiRpZCI6IjE4NyIsIlNoYXBlIjo4LCJDb25uZWN0b3JNYXJnaW4iOnsiJHJlZiI6IjU0In0sIkNvbm5lY3RvclN0eWxlIjp7IiRpZCI6IjE4OCIsIkxpbmVDb2xvciI6eyIkaWQiOiIxODkiLCIkdHlwZSI6Ik5MUkUuQ29tbW9uLkRvbS5Tb2xpZENvbG9yQnJ1c2gsIE5MUkUuQ29tbW9uIiwiQ29sb3IiOnsiJGlkIjoiMTkwIiwiQSI6MjU1LCJSIjoyMjAsIkciOjg5LCJCIjozNn19LCJMaW5lV2VpZ2h0IjoxLjAsIkxpbmVUeXBlIjowLCJQYXJlbnRTdHlsZSI6eyIkcmVmIjoiNTUifX0sIklzQmVsb3dUaW1lYmFuZCI6ZmFsc2UsIkhpZGVEYXRlIjpmYWxzZSwiU2hhcGVTaXplIjoxLCJTcGFjaW5nIjowLjAsIlBhZGRpbmciOnsiJGlkIjoiMTkxIiwiVG9wIjowLCJMZWZ0IjowLCJSaWdodCI6MCwiQm90dG9tIjowfSwiU2hhcGVTdHlsZSI6eyIkaWQiOiIxOTIiLCJNYXJnaW4iOnsiJHJlZiI6IjYwIn0sIlBhZGRpbmciOnsiJHJlZiI6IjYxIn0sIkJhY2tncm91bmQiOnsiJGlkIjoiMTkzIiwiQ29sb3IiOnsiJGlkIjoiMTk0IiwiQSI6MjU1LCJSIjoyMjAsIkciOjg5LCJCIjozNn19LCJJc1Zpc2libGUiOnRydWUsIldpZHRoIjoxOC4wLCJIZWlnaHQiOjIwLjAsIkJvcmRlclN0eWxlIjp7IiRpZCI6IjE5NSIsIkxpbmVDb2xvciI6eyIkcmVmIjoiNjMifSwiTGluZVdlaWdodCI6MC4wLCJMaW5lVHlwZSI6MCwiUGFyZW50U3R5bGUiOnsiJHJlZiI6IjYyIn19LCJQYXJlbnRTdHlsZSI6eyIkcmVmIjoiNTkifX0sIlRpdGxlU3R5bGUiOnsiJGlkIjoiMTk2IiwiRm9udFNldHRpbmdzIjp7IiRpZCI6IjE5NyIsIkZvbnRTaXplIjoxMCwiRm9udE5hbWUiOiJDYWxpYnJpIiwiSXNCb2xkIjp0cnVlLCJJc0l0YWxpYyI6ZmFsc2UsIklzVW5kZXJsaW5lZCI6ZmFsc2UsIlBhcmVudFN0eWxlIjp7IiRyZWYiOiI2NiJ9fSwiQXV0b1NpemUiOjAsIkZvcmVncm91bmQiOnsiJGlkIjoiMTk4IiwiQ29sb3IiOnsiJGlkIjoiMTk5IiwiQSI6MjU1LCJSIjoyMTAsIkciOjcxLCJCIjozOH19LCJNYXhXaWR0aCI6NTEuNjI0OTYxODUzMDI3MzQ0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AiLCJMaW5lQ29sb3IiOm51bGwsIkxpbmVXZWlnaHQiOjAuMCwiTGluZVR5cGUiOjAsIlBhcmVudFN0eWxlIjpudWxsfSwiUGFyZW50U3R5bGUiOnsiJHJlZiI6IjY1In19LCJEYXRlU3R5bGUiOnsiJGlkIjoiMjAxIiwiRm9udFNldHRpbmdzIjp7IiRpZCI6IjIwMiIsIkZvbnRTaXplIjoxMCwiRm9udE5hbWUiOiJDYWxpYnJpIiwiSXNCb2xkIjpmYWxzZSwiSXNJdGFsaWMiOmZhbHNlLCJJc1VuZGVybGluZWQiOmZhbHNlLCJQYXJlbnRTdHlsZSI6eyIkcmVmIjoiNzMifX0sIkF1dG9TaXplIjowLCJGb3JlZ3JvdW5kIjp7IiRpZCI6IjIwMyIsIkNvbG9yIjp7IiRpZCI6IjIwNCIsIkEiOjI1NSwiUiI6MTI3LCJHIjoxMjcsIkIiOjEyN3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wNSIsIkxpbmVDb2xvciI6bnVsbCwiTGluZVdlaWdodCI6MC4wLCJMaW5lVHlwZSI6MCwiUGFyZW50U3R5bGUiOm51bGx9LCJQYXJlbnRTdHlsZSI6eyIkcmVmIjoiNzIifX0sIkRhdGVGb3JtYXQiOnsiJHJlZiI6Ijc5In0sIklzVmlzaWJsZSI6dHJ1ZSwiUGFyZW50U3R5bGUiOnsiJHJlZiI6IjUzIn19LCJQb3NpdGlvbiI6eyIkaWQiOiIyMDYiLCJSYXRpbyI6MC4xNDY3NTAzNTgyOTg5NzI3OSwiSXNDdXN0b20iOnRydWV9LCJJZCI6IjkzYWZiNTU0LTU1MmEtNDIyMS1hNTM4LTBmNzkxOTQwOWFhNyIsIlRpdGxlIjoiTWlsZXN0b25lIDQiLCJOb3RlIjpudWxsLCJIeXBlcmxpbmsiOm51bGwsIklzQ2hhbmdlZCI6ZmFsc2UsIklzTmV3Ijp0cnVlfSx7IiRpZCI6IjIwNyIsIkRhdGUiOiIyMDE1LTExLTA3VDAwOjAwOjAwWiIsIlN0eWxlIjp7IiRpZCI6IjIwOCIsIlNoYXBlIjoxNCwiQ29ubmVjdG9yTWFyZ2luIjp7IiRyZWYiOiI1NCJ9LCJDb25uZWN0b3JTdHlsZSI6eyIkaWQiOiIyMDkiLCJMaW5lQ29sb3IiOnsiJGlkIjoiMjEwIiwiJHR5cGUiOiJOTFJFLkNvbW1vbi5Eb20uU29saWRDb2xvckJydXNoLCBOTFJFLkNvbW1vbiIsIkNvbG9yIjp7IiRpZCI6IjIxMSIsIkEiOjI1NSwiUiI6MjU1LCJHIjoxOTIsIkIiOjB9fSwiTGluZVdlaWdodCI6MS4wLCJMaW5lVHlwZSI6MCwiUGFyZW50U3R5bGUiOnsiJHJlZiI6IjU1In19LCJJc0JlbG93VGltZWJhbmQiOmZhbHNlLCJIaWRlRGF0ZSI6ZmFsc2UsIlNoYXBlU2l6ZSI6MSwiU3BhY2luZyI6MC4wLCJQYWRkaW5nIjp7IiRpZCI6IjIxMiIsIlRvcCI6MCwiTGVmdCI6MCwiUmlnaHQiOjAsIkJvdHRvbSI6MH0sIlNoYXBlU3R5bGUiOnsiJGlkIjoiMjEzIiwiTWFyZ2luIjp7IiRyZWYiOiI2MCJ9LCJQYWRkaW5nIjp7IiRyZWYiOiI2MSJ9LCJCYWNrZ3JvdW5kIjp7IiRpZCI6IjIxNCIsIkNvbG9yIjp7IiRpZCI6IjIxNSIsIkEiOjI1NSwiUiI6MjU1LCJHIjoxOTIsIkIiOjB9fSwiSXNWaXNpYmxlIjp0cnVlLCJXaWR0aCI6MTguMCwiSGVpZ2h0IjoyMC4wLCJCb3JkZXJTdHlsZSI6eyIkaWQiOiIyMTYiLCJMaW5lQ29sb3IiOnsiJHJlZiI6IjYzIn0sIkxpbmVXZWlnaHQiOjAuMCwiTGluZVR5cGUiOjAsIlBhcmVudFN0eWxlIjp7IiRyZWYiOiI2MiJ9fSwiUGFyZW50U3R5bGUiOnsiJHJlZiI6IjU5In19LCJUaXRsZVN0eWxlIjp7IiRpZCI6IjIxNyIsIkZvbnRTZXR0aW5ncyI6eyIkaWQiOiIyMTgiLCJGb250U2l6ZSI6MTAsIkZvbnROYW1lIjoiQ2FsaWJyaSIsIklzQm9sZCI6dHJ1ZSwiSXNJdGFsaWMiOmZhbHNlLCJJc1VuZGVybGluZWQiOmZhbHNlLCJQYXJlbnRTdHlsZSI6eyIkcmVmIjoiNjYifX0sIkF1dG9TaXplIjowLCJGb3JlZ3JvdW5kIjp7IiRpZCI6IjIxOSIsIkNvbG9yIjp7IiRpZCI6IjIyMCIsIkEiOjI1NSwiUiI6MjU1LCJHIjoxNTMsIkIiOjB9fSwiTWF4V2lkdGgiOjUxLjYyNTAzODE0Njk3MjY1Ni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xIiwiTGluZUNvbG9yIjpudWxsLCJMaW5lV2VpZ2h0IjowLjAsIkxpbmVUeXBlIjowLCJQYXJlbnRTdHlsZSI6bnVsbH0sIlBhcmVudFN0eWxlIjp7IiRyZWYiOiI2NSJ9fSwiRGF0ZVN0eWxlIjp7IiRpZCI6IjIyMiIsIkZvbnRTZXR0aW5ncyI6eyIkaWQiOiIyMjMiLCJGb250U2l6ZSI6O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ZmFsc2UsIldpZHRoIjowLjAsIkhlaWdodCI6MC4wLCJCb3JkZXJTdHlsZSI6eyIkaWQiOiIyMjQiLCJMaW5lQ29sb3IiOm51bGwsIkxpbmVXZWlnaHQiOjAuMCwiTGluZVR5cGUiOjAsIlBhcmVudFN0eWxlIjpudWxsfSwiUGFyZW50U3R5bGUiOnsiJHJlZiI6IjcyIn19LCJEYXRlRm9ybWF0Ijp7IiRyZWYiOiI3OSJ9LCJJc1Zpc2libGUiOnRydWUsIlBhcmVudFN0eWxlIjp7IiRyZWYiOiI1MyJ9fSwiUG9zaXRpb24iOnsiJGlkIjoiMjI1IiwiUmF0aW8iOjAuMTAxMTM1MzEwNDIwMjgzNTYsIklzQ3VzdG9tIjp0cnVlfSwiSWQiOiI2YTI4M2IzNi03Mzc1LTQxNWItOTJiMC1lNWZjNGUxNmEwY2MiLCJUaXRsZSI6Ik1pbGVzdG9uZSA1IiwiTm90ZSI6bnVsbCwiSHlwZXJsaW5rIjpudWxsLCJJc0NoYW5nZWQiOmZhbHNlLCJJc05ldyI6dHJ1ZX0seyIkaWQiOiIyMjYiLCJEYXRlIjoiMjAxNS0xMi0yMFQwMDowMDowMFoiLCJTdHlsZSI6eyIkaWQiOiIyMjciLCJTaGFwZSI6OCwiQ29ubmVjdG9yTWFyZ2luIjp7IiRyZWYiOiI1NCJ9LCJDb25uZWN0b3JTdHlsZSI6eyIkaWQiOiIyMjgiLCJMaW5lQ29sb3IiOnsiJGlkIjoiMjI5IiwiJHR5cGUiOiJOTFJFLkNvbW1vbi5Eb20uU29saWRDb2xvckJydXNoLCBOTFJFLkNvbW1vbiIsIkNvbG9yIjp7IiRpZCI6IjIzMCIsIkEiOjI1NSwiUiI6OTgsIkciOjE4MSwiQiI6MTIzfX0sIkxpbmVXZWlnaHQiOjEuMCwiTGluZVR5cGUiOjAsIlBhcmVudFN0eWxlIjp7IiRyZWYiOiI1NSJ9fSwiSXNCZWxvd1RpbWViYW5kIjpmYWxzZSwiSGlkZURhdGUiOmZhbHNlLCJTaGFwZVNpemUiOjEsIlNwYWNpbmciOjAuMCwiUGFkZGluZyI6eyIkaWQiOiIyMzEiLCJUb3AiOjAsIkxlZnQiOjAsIlJpZ2h0IjowLCJCb3R0b20iOjB9LCJTaGFwZVN0eWxlIjp7IiRpZCI6IjIzMiIsIk1hcmdpbiI6eyIkcmVmIjoiNjAifSwiUGFkZGluZyI6eyIkcmVmIjoiNjEifSwiQmFja2dyb3VuZCI6eyIkaWQiOiIyMzMiLCJDb2xvciI6eyIkaWQiOiIyMzQiLCJBIjoyNTUsIlIiOjk4LCJHIjoxODEsIkIiOjEyM319LCJJc1Zpc2libGUiOnRydWUsIldpZHRoIjoxOC4wLCJIZWlnaHQiOjIwLjAsIkJvcmRlclN0eWxlIjp7IiRpZCI6IjIzNSIsIkxpbmVDb2xvciI6eyIkcmVmIjoiNjMifSwiTGluZVdlaWdodCI6MC4wLCJMaW5lVHlwZSI6MCwiUGFyZW50U3R5bGUiOnsiJHJlZiI6IjYyIn19LCJQYXJlbnRTdHlsZSI6eyIkcmVmIjoiNTkifX0sIlRpdGxlU3R5bGUiOnsiJGlkIjoiMjM2IiwiRm9udFNldHRpbmdzIjp7IiRpZCI6IjIzNyIsIkZvbnRTaXplIjoxMCwiRm9udE5hbWUiOiJDYWxpYnJpIiwiSXNCb2xkIjp0cnVlLCJJc0l0YWxpYyI6ZmFsc2UsIklzVW5kZXJsaW5lZCI6ZmFsc2UsIlBhcmVudFN0eWxlIjp7IiRyZWYiOiI2NiJ9fSwiQXV0b1NpemUiOjAsIkZvcmVncm91bmQiOnsiJGlkIjoiMjM4IiwiQ29sb3IiOnsiJGlkIjoiMjM5IiwiQSI6MjU1LCJSIjo3MiwiRyI6MTU0LCJCIjo5N319LCJNYXhXaWR0aCI6NTEuNjI1MDM4MTQ2OTcyNjU2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NDAiLCJMaW5lQ29sb3IiOm51bGwsIkxpbmVXZWlnaHQiOjAuMCwiTGluZVR5cGUiOjAsIlBhcmVudFN0eWxlIjpudWxsfSwiUGFyZW50U3R5bGUiOnsiJHJlZiI6IjY1In19LCJEYXRlU3R5bGUiOnsiJGlkIjoiMjQxIiwiRm9udFNldHRpbmdzIjp7IiRpZCI6IjI0MiIsIkZvbnRTaXplIjo4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mYWxzZSwiV2lkdGgiOjAuMCwiSGVpZ2h0IjowLjAsIkJvcmRlclN0eWxlIjp7IiRpZCI6IjI0MyIsIkxpbmVDb2xvciI6bnVsbCwiTGluZVdlaWdodCI6MC4wLCJMaW5lVHlwZSI6MCwiUGFyZW50U3R5bGUiOm51bGx9LCJQYXJlbnRTdHlsZSI6eyIkcmVmIjoiNzIifX0sIkRhdGVGb3JtYXQiOnsiJHJlZiI6Ijc5In0sIklzVmlzaWJsZSI6dHJ1ZSwiUGFyZW50U3R5bGUiOnsiJHJlZiI6IjUzIn19LCJQb3NpdGlvbiI6eyIkaWQiOiIyNDQiLCJSYXRpbyI6MC4wNTg2OTIxOTc0NDY0Njk5MDQsIklzQ3VzdG9tIjp0cnVlfSwiSWQiOiI3YjA5OTY0Ni00ZmZkLTRjZDMtYTNiMy04M2FiMWJhMjI0MzgiLCJUaXRsZSI6Ik1pbGVzdG9uZSA2IiwiTm90ZSI6bnVsbCwiSHlwZXJsaW5rIjpudWxsLCJJc0NoYW5nZWQiOmZhbHNlLCJJc05ldyI6dHJ1ZX0seyIkaWQiOiIyNDUiLCJEYXRlIjoiMjAxNi0wMS0zMFQwMDowMDowMFoiLCJTdHlsZSI6eyIkaWQiOiIyNDYiLCJTaGFwZSI6MTMsIkNvbm5lY3Rvck1hcmdpbiI6eyIkcmVmIjoiNTQifSwiQ29ubmVjdG9yU3R5bGUiOnsiJGlkIjoiMjQ3IiwiTGluZUNvbG9yIjp7IiRpZCI6IjI0OCIsIiR0eXBlIjoiTkxSRS5Db21tb24uRG9tLlNvbGlkQ29sb3JCcnVzaCwgTkxSRS5Db21tb24iLCJDb2xvciI6eyIkaWQiOiIyNDkiLCJBIjoyNTUsIlIiOjk4LCJHIjoxODEsIkIiOjEyM319LCJMaW5lV2VpZ2h0IjoxLjAsIkxpbmVUeXBlIjowLCJQYXJlbnRTdHlsZSI6eyIkcmVmIjoiNTUifX0sIklzQmVsb3dUaW1lYmFuZCI6ZmFsc2UsIkhpZGVEYXRlIjpmYWxzZSwiU2hhcGVTaXplIjoyLCJTcGFjaW5nIjowLjAsIlBhZGRpbmciOnsiJGlkIjoiMjUwIiwiVG9wIjowLCJMZWZ0IjowLCJSaWdodCI6MCwiQm90dG9tIjowfSwiU2hhcGVTdHlsZSI6eyIkaWQiOiIyNTEiLCJNYXJnaW4iOnsiJHJlZiI6IjYwIn0sIlBhZGRpbmciOnsiJHJlZiI6IjYxIn0sIkJhY2tncm91bmQiOnsiJGlkIjoiMjUyIiwiQ29sb3IiOnsiJGlkIjoiMjUzIiwiQSI6MjU1LCJSIjo5OCwiRyI6MTgxLCJCIjoxMjN9fSwiSXNWaXNpYmxlIjp0cnVlLCJXaWR0aCI6MjQuMCwiSGVpZ2h0IjoyNi4wLCJCb3JkZXJTdHlsZSI6eyIkaWQiOiIyNTQiLCJMaW5lQ29sb3IiOnsiJHJlZiI6IjYzIn0sIkxpbmVXZWlnaHQiOjAuMCwiTGluZVR5cGUiOjAsIlBhcmVudFN0eWxlIjp7IiRyZWYiOiI2MiJ9fSwiUGFyZW50U3R5bGUiOnsiJHJlZiI6IjU5In19LCJUaXRsZVN0eWxlIjp7IiRpZCI6IjI1NSIsIkZvbnRTZXR0aW5ncyI6eyIkaWQiOiIyNTYiLCJGb250U2l6ZSI6MTAsIkZvbnROYW1lIjoiQ2FsaWJyaSIsIklzQm9sZCI6dHJ1ZSwiSXNJdGFsaWMiOmZhbHNlLCJJc1VuZGVybGluZWQiOmZhbHNlLCJQYXJlbnRTdHlsZSI6eyIkcmVmIjoiNjYifX0sIkF1dG9TaXplIjowLCJGb3JlZ3JvdW5kIjp7IiRpZCI6IjI1NyIsIkNvbG9yIjp7IiRpZCI6IjI1OCIsIkEiOjI1NSwiUiI6NzIsIkciOjE1NCwiQiI6OTd9fSwiTWF4V2lkdGgiOjUxLjYyNTAzODE0Njk3MjY1Ni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U5IiwiTGluZUNvbG9yIjpudWxsLCJMaW5lV2VpZ2h0IjowLjAsIkxpbmVUeXBlIjowLCJQYXJlbnRTdHlsZSI6bnVsbH0sIlBhcmVudFN0eWxlIjp7IiRyZWYiOiI2NSJ9fSwiRGF0ZVN0eWxlIjp7IiRpZCI6IjI2MCIsIkZvbnRTZXR0aW5ncyI6eyIkaWQiOiIyNjEiLCJGb250U2l6ZSI6MTAsIkZvbnROYW1lIjoiQ2FsaWJyaSIsIklzQm9sZCI6ZmFsc2UsIklzSXRhbGljIjpmYWxzZSwiSXNVbmRlcmxpbmVkIjpmYWxzZSwiUGFyZW50U3R5bGUiOnsiJHJlZiI6IjczIn19LCJBdXRvU2l6ZSI6MCwiRm9yZWdyb3VuZCI6eyIkaWQiOiIyNjIiLCJDb2xvciI6eyIkaWQiOiIyNjMiLCJBIjoyNTUsIlIiOjEyNywiRyI6MTI3LCJCIjoxMjd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jQiLCJMaW5lQ29sb3IiOm51bGwsIkxpbmVXZWlnaHQiOjAuMCwiTGluZVR5cGUiOjAsIlBhcmVudFN0eWxlIjpudWxsfSwiUGFyZW50U3R5bGUiOnsiJHJlZiI6IjcyIn19LCJEYXRlRm9ybWF0Ijp7IiRyZWYiOiI3OSJ9LCJJc1Zpc2libGUiOnRydWUsIlBhcmVudFN0eWxlIjp7IiRyZWYiOiI1MyJ9fSwiUG9zaXRpb24iOnsiJGlkIjoiMjY1IiwiUmF0aW8iOjAuMDkxNzY1MjI3MTQxMjAzNywiSXNDdXN0b20iOnRydWV9LCJJZCI6IjdmNTgzZGUwLTg1NGEtNGNhYy1iODk4LTM3ZjNhMzc5YmI0YSIsIlRpdGxlIjoiTWlsZXN0b25lIDciLCJOb3RlIjpudWxsLCJIeXBlcmxpbmsiOm51bGwsIklzQ2hhbmdlZCI6ZmFsc2UsIklzTmV3Ijp0cnVlfV0sIlRhc2tzIjpbeyIkaWQiOiIyNjYiLCJHcm91cE5hbWUiOm51bGwsIlN0YXJ0RGF0ZSI6IjIwMTUtMDctMjVUMDA6MDA6MDBaIiwiRW5kRGF0ZSI6IjIwMTUtMDgtMDFUMjM6NTk6NTlaIiwiUGVyY2VudGFnZUNvbXBsZXRlIjpudWxsLCJTdHlsZSI6eyIkaWQiOiIyNjciLCJTaGFwZSI6MiwiU2hhcGVUaGlja25lc3MiOjEsIkR1cmF0aW9uRm9ybWF0IjowLCJJbmNsdWRlTm9uV29ya2luZ0RheXNJbkR1cmF0aW9uIjpmYWxzZSwiUGVyY2VudGFnZUNvbXBsZXRlU3R5bGUiOnsiJGlkIjoiMjY4IiwiRm9udFNldHRpbmdzIjp7IiRpZCI6IjI2OS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3MCIsIkxpbmVDb2xvciI6bnVsbCwiTGluZVdlaWdodCI6MC4wLCJMaW5lVHlwZSI6MCwiUGFyZW50U3R5bGUiOm51bGx9LCJQYXJlbnRTdHlsZSI6eyIkcmVmIjoiODEifX0sIkR1cmF0aW9uU3R5bGUiOnsiJGlkIjoiMjcxIiwiRm9udFNldHRpbmdzIjp7IiRpZCI6IjI3MiIsIkZvbnRTaXplIjoxMCwiRm9udE5hbWUiOiJDYWxpYnJpIiwiSXNCb2xkIjpmYWxzZSwiSXNJdGFsaWMiOmZhbHNlLCJJc1VuZGVybGluZWQiOmZhbHNlLCJQYXJlbnRTdHlsZSI6eyIkcmVmIjoiODkifX0sIkF1dG9TaXplIjowLCJGb3JlZ3JvdW5kIjp7IiRpZCI6IjI3MyIsIkNvbG9yIjp7IiRpZCI6IjI3NCIsIkEiOjI1NSwiUiI6MTkyLCJHIjo4MCwiQiI6Nzd9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NzUiLCJMaW5lQ29sb3IiOm51bGwsIkxpbmVXZWlnaHQiOjAuMCwiTGluZVR5cGUiOjAsIlBhcmVudFN0eWxlIjpudWxsfSwiUGFyZW50U3R5bGUiOnsiJHJlZiI6Ijg4In19LCJIb3Jpem9udGFsQ29ubmVjdG9yU3R5bGUiOnsiJGlkIjoiMjc2IiwiTGluZUNvbG9yIjp7IiRyZWYiOiI5NiJ9LCJMaW5lV2VpZ2h0IjowLjAsIkxpbmVUeXBlIjowLCJQYXJlbnRTdHlsZSI6eyIkcmVmIjoiOTUifX0sIlZlcnRpY2FsQ29ubmVjdG9yU3R5bGUiOnsiJGlkIjoiMjc3IiwiTGluZUNvbG9yIjp7IiRyZWYiOiI5OSJ9LCJMaW5lV2VpZ2h0IjowLjAsIkxpbmVUeXBlIjowLCJQYXJlbnRTdHlsZSI6eyIkcmVmIjoiOTgifX0sIk1hcmdpbiI6bnVsbCwiU3RhcnREYXRlUG9zaXRpb24iOjQsIkVuZERhdGVQb3NpdGlvbiI6NCwiVGl0bGVQb3NpdGlvbiI6MywiRHVyYXRpb25Qb3NpdGlvbiI6NiwiUGVyY2VudGFnZUNvbXBsZXRlZFBvc2l0aW9uIjo2LCJTcGFjaW5nIjo1LCJJc0JlbG93VGltZWJhbmQiOnRydWUsIlBlcmNlbnRhZ2VDb21wbGV0ZVNoYXBlT3BhY2l0eSI6MzUsIlNoYXBlU3R5bGUiOnsiJGlkIjoiMjc4IiwiTWFyZ2luIjp7IiRyZWYiOiIxMDIifSwiUGFkZGluZyI6eyIkcmVmIjoiMTAzIn0sIkJhY2tncm91bmQiOnsiJGlkIjoiMjc5IiwiQ29sb3IiOnsiJGlkIjoiMjgwIiwiQSI6MjU1LCJSIjo4LCJHIjoxMjcsIkIiOjE5NX19LCJJc1Zpc2libGUiOnRydWUsIldpZHRoIjowLjAsIkhlaWdodCI6MTYuMCwiQm9yZGVyU3R5bGUiOnsiJGlkIjoiMjgxIiwiTGluZUNvbG9yIjp7IiRpZCI6IjI4MiIsIiR0eXBlIjoiTkxSRS5Db21tb24uRG9tLlNvbGlkQ29sb3JCcnVzaCwgTkxSRS5Db21tb24iLCJDb2xvciI6eyIkaWQiOiIyODMiLCJBIjoyNTUsIlIiOjI1NSwiRyI6MCwiQiI6MH19LCJMaW5lV2VpZ2h0IjowLjAsIkxpbmVUeXBlIjowLCJQYXJlbnRTdHlsZSI6bnVsbH0sIlBhcmVudFN0eWxlIjp7IiRyZWYiOiIxMDEifX0sIlRpdGxlU3R5bGUiOnsiJGlkIjoiMjg0IiwiRm9udFNldHRpbmdzIjp7IiRpZCI6IjI4NSIsIkZvbnRTaXplIjoxMCwiRm9udE5hbWUiOiJDYWxpYnJpIiwiSXNCb2xkIjp0cnVlLCJJc0l0YWxpYyI6ZmFsc2UsIklzVW5kZXJsaW5lZCI6ZmFsc2UsIlBhcmVudFN0eWxlIjp7IiRyZWYiOiIxMDgifX0sIkF1dG9TaXplIjowLCJGb3JlZ3JvdW5kIjp7IiRpZCI6IjI4NiIsIkNvbG9yIjp7IiRpZCI6IjI4NyIsIkEiOjI1NSwiUiI6MCwiRyI6MTEyLCJCIjoxOTJ9fSwiTWF4V2lkdGgiOjUwLjg2NzAwODIwOTIyODUxNi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jg4IiwiTGluZUNvbG9yIjpudWxsLCJMaW5lV2VpZ2h0IjowLjAsIkxpbmVUeXBlIjowLCJQYXJlbnRTdHlsZSI6bnVsbH0sIlBhcmVudFN0eWxlIjp7IiRyZWYiOiIxMDcifX0sIkRhdGVTdHlsZSI6eyIkaWQiOiIyODkiLCJGb250U2V0dGluZ3MiOnsiJGlkIjoiMjkwIiwiRm9udFNpemUiOjEwLCJGb250TmFtZSI6IkNhbGlicmkiLCJJc0JvbGQiOmZhbHNlLCJJc0l0YWxpYyI6ZmFsc2UsIklzVW5kZXJsaW5lZCI6ZmFsc2UsIlBhcmVudFN0eWxlIjp7IiRyZWYiOiIxMTUifX0sIkF1dG9TaXplIjowLCJGb3JlZ3JvdW5kIjp7IiRpZCI6IjI5MSIsIkNvbG9yIjp7IiRpZCI6IjI5Mi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I5MyIsIkxpbmVDb2xvciI6bnVsbCwiTGluZVdlaWdodCI6MC4wLCJMaW5lVHlwZSI6MCwiUGFyZW50U3R5bGUiOm51bGx9LCJQYXJlbnRTdHlsZSI6eyIkcmVmIjoiMTE0In19LCJEYXRlRm9ybWF0Ijp7IiRpZCI6IjI5NCIsIkZvcm1hdFN0cmluZyI6Ik1NTSBkIiwiU2VwYXJhdG9yIjoiLyIsIlVzZUludGVybmF0aW9uYWxEYXRlRm9ybWF0IjpmYWxzZX0sIklzVmlzaWJsZSI6dHJ1ZSwiUGFyZW50U3R5bGUiOnsiJHJlZiI6IjgwIn19LCJJbmRleCI6MCwiSWQiOiI3YzUxOGZiMy03ZjIxLTQyYmItOGUwNC00NTkyMGQwNDAzYjUiLCJUaXRsZSI6IlRhc2sgMSBIZXJlIiwiTm90ZSI6bnVsbCwiSHlwZXJsaW5rIjpudWxsLCJJc0NoYW5nZWQiOmZhbHNlLCJJc05ldyI6dHJ1ZX0seyIkaWQiOiIyOTUiLCJHcm91cE5hbWUiOm51bGwsIlN0YXJ0RGF0ZSI6IjIwMTUtMDgtMTVUMDA6MDA6MDBaIiwiRW5kRGF0ZSI6IjIwMTUtMDktMDdUMjM6NTk6NTlaIiwiUGVyY2VudGFnZUNvbXBsZXRlIjpudWxsLCJTdHlsZSI6eyIkaWQiOiIyOTYiLCJTaGFwZSI6MiwiU2hhcGVUaGlja25lc3MiOjEsIkR1cmF0aW9uRm9ybWF0IjowLCJJbmNsdWRlTm9uV29ya2luZ0RheXNJbkR1cmF0aW9uIjpmYWxzZSwiUGVyY2VudGFnZUNvbXBsZXRlU3R5bGUiOnsiJGlkIjoiMjk3IiwiRm9udFNldHRpbmdzIjp7IiRpZCI6IjI5OC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5OSIsIkxpbmVDb2xvciI6bnVsbCwiTGluZVdlaWdodCI6MC4wLCJMaW5lVHlwZSI6MCwiUGFyZW50U3R5bGUiOm51bGx9LCJQYXJlbnRTdHlsZSI6eyIkcmVmIjoiODEifX0sIkR1cmF0aW9uU3R5bGUiOnsiJGlkIjoiMzAwIiwiRm9udFNldHRpbmdzIjp7IiRpZCI6IjMwMSIsIkZvbnRTaXplIjoxMCwiRm9udE5hbWUiOiJDYWxpYnJpIiwiSXNCb2xkIjpmYWxzZSwiSXNJdGFsaWMiOmZhbHNlLCJJc1VuZGVybGluZWQiOmZhbHNlLCJQYXJlbnRTdHlsZSI6eyIkcmVmIjoiODkifX0sIkF1dG9TaXplIjowLCJGb3JlZ3JvdW5kIjp7IiRpZCI6IjMwMiIsIkNvbG9yIjp7IiRpZCI6IjMwMyIsIkEiOjI1NSwiUiI6MTkyLCJHIjo4MCwiQiI6Nzd9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DQiLCJMaW5lQ29sb3IiOm51bGwsIkxpbmVXZWlnaHQiOjAuMCwiTGluZVR5cGUiOjAsIlBhcmVudFN0eWxlIjpudWxsfSwiUGFyZW50U3R5bGUiOnsiJHJlZiI6Ijg4In19LCJIb3Jpem9udGFsQ29ubmVjdG9yU3R5bGUiOnsiJGlkIjoiMzA1IiwiTGluZUNvbG9yIjp7IiRyZWYiOiI5NiJ9LCJMaW5lV2VpZ2h0IjowLjAsIkxpbmVUeXBlIjowLCJQYXJlbnRTdHlsZSI6eyIkcmVmIjoiOTUifX0sIlZlcnRpY2FsQ29ubmVjdG9yU3R5bGUiOnsiJGlkIjoiMzA2IiwiTGluZUNvbG9yIjp7IiRyZWYiOiI5OSJ9LCJMaW5lV2VpZ2h0IjowLjAsIkxpbmVUeXBlIjowLCJQYXJlbnRTdHlsZSI6eyIkcmVmIjoiOTgifX0sIk1hcmdpbiI6bnVsbCwiU3RhcnREYXRlUG9zaXRpb24iOjQsIkVuZERhdGVQb3NpdGlvbiI6NCwiVGl0bGVQb3NpdGlvbiI6MywiRHVyYXRpb25Qb3NpdGlvbiI6NiwiUGVyY2VudGFnZUNvbXBsZXRlZFBvc2l0aW9uIjo2LCJTcGFjaW5nIjo1LCJJc0JlbG93VGltZWJhbmQiOnRydWUsIlBlcmNlbnRhZ2VDb21wbGV0ZVNoYXBlT3BhY2l0eSI6MzUsIlNoYXBlU3R5bGUiOnsiJGlkIjoiMzA3IiwiTWFyZ2luIjp7IiRyZWYiOiIxMDIifSwiUGFkZGluZyI6eyIkcmVmIjoiMTAzIn0sIkJhY2tncm91bmQiOnsiJGlkIjoiMzA4IiwiQ29sb3IiOnsiJGlkIjoiMzA5IiwiQSI6MjU1LCJSIjoyMTAsIkciOjcxLCJCIjozOH19LCJJc1Zpc2libGUiOnRydWUsIldpZHRoIjowLjAsIkhlaWdodCI6MTYuMCwiQm9yZGVyU3R5bGUiOnsiJGlkIjoiMzEwIiwiTGluZUNvbG9yIjp7IiRpZCI6IjMxMSIsIiR0eXBlIjoiTkxSRS5Db21tb24uRG9tLlNvbGlkQ29sb3JCcnVzaCwgTkxSRS5Db21tb24iLCJDb2xvciI6eyIkaWQiOiIzMTIiLCJBIjoyNTUsIlIiOjI1NSwiRyI6MCwiQiI6MH19LCJMaW5lV2VpZ2h0IjowLjAsIkxpbmVUeXBlIjowLCJQYXJlbnRTdHlsZSI6bnVsbH0sIlBhcmVudFN0eWxlIjp7IiRyZWYiOiIxMDEifX0sIlRpdGxlU3R5bGUiOnsiJGlkIjoiMzEzIiwiRm9udFNldHRpbmdzIjp7IiRpZCI6IjMxNCIsIkZvbnRTaXplIjoxMCwiRm9udE5hbWUiOiJDYWxpYnJpIiwiSXNCb2xkIjp0cnVlLCJJc0l0YWxpYyI6ZmFsc2UsIklzVW5kZXJsaW5lZCI6ZmFsc2UsIlBhcmVudFN0eWxlIjp7IiRyZWYiOiIxMDgifX0sIkF1dG9TaXplIjowLCJGb3JlZ3JvdW5kIjp7IiRpZCI6IjMxNSIsIkNvbG9yIjp7IiRpZCI6IjMxNiIsIkEiOjI1NSwiUiI6MjEwLCJHIjo3MSwiQiI6Mzh9fSwiTWF4V2lkdGgiOjUxLjQ5ODAzMTYxNjIxMDkzOC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zE3IiwiTGluZUNvbG9yIjpudWxsLCJMaW5lV2VpZ2h0IjowLjAsIkxpbmVUeXBlIjowLCJQYXJlbnRTdHlsZSI6bnVsbH0sIlBhcmVudFN0eWxlIjp7IiRyZWYiOiIxMDcifX0sIkRhdGVTdHlsZSI6eyIkaWQiOiIzMTgiLCJGb250U2V0dGluZ3MiOnsiJGlkIjoiMzE5IiwiRm9udFNpemUiOjEwLCJGb250TmFtZSI6IkNhbGlicmkiLCJJc0JvbGQiOmZhbHNlLCJJc0l0YWxpYyI6ZmFsc2UsIklzVW5kZXJsaW5lZCI6ZmFsc2UsIlBhcmVudFN0eWxlIjp7IiRyZWYiOiIxMTUifX0sIkF1dG9TaXplIjowLCJGb3JlZ3JvdW5kIjp7IiRpZCI6IjMyMCIsIkNvbG9yIjp7IiRpZCI6IjMyMS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yMiIsIkxpbmVDb2xvciI6bnVsbCwiTGluZVdlaWdodCI6MC4wLCJMaW5lVHlwZSI6MCwiUGFyZW50U3R5bGUiOm51bGx9LCJQYXJlbnRTdHlsZSI6eyIkcmVmIjoiMTE0In19LCJEYXRlRm9ybWF0Ijp7IiRpZCI6IjMyMyIsIkZvcm1hdFN0cmluZyI6Ik1NTSBkIiwiU2VwYXJhdG9yIjoiLyIsIlVzZUludGVybmF0aW9uYWxEYXRlRm9ybWF0IjpmYWxzZX0sIklzVmlzaWJsZSI6dHJ1ZSwiUGFyZW50U3R5bGUiOnsiJHJlZiI6IjgwIn19LCJJbmRleCI6MCwiSWQiOiJiZTNhZTM4Zi02MGIzLTQwMmQtOGExMy1mMWU5MWVlYzQxZjUiLCJUaXRsZSI6IlRhc2sgMiBIZXJlIiwiTm90ZSI6bnVsbCwiSHlwZXJsaW5rIjpudWxsLCJJc0NoYW5nZWQiOmZhbHNlLCJJc05ldyI6dHJ1ZX0seyIkaWQiOiIzMjQiLCJHcm91cE5hbWUiOm51bGwsIlN0YXJ0RGF0ZSI6IjIwMTUtMDgtMTVUMDA6MDA6MDBaIiwiRW5kRGF0ZSI6IjIwMTUtMDktMTdUMjM6NTk6NTlaIiwiUGVyY2VudGFnZUNvbXBsZXRlIjpudWxsLCJTdHlsZSI6eyIkaWQiOiIzMjUiLCJTaGFwZSI6MiwiU2hhcGVUaGlja25lc3MiOjEsIkR1cmF0aW9uRm9ybWF0IjowLCJJbmNsdWRlTm9uV29ya2luZ0RheXNJbkR1cmF0aW9uIjpmYWxzZSwiUGVyY2VudGFnZUNvbXBsZXRlU3R5bGUiOnsiJGlkIjoiMzI2IiwiRm9udFNldHRpbmdzIjp7IiRpZCI6IjMyNy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yOCIsIkxpbmVDb2xvciI6bnVsbCwiTGluZVdlaWdodCI6MC4wLCJMaW5lVHlwZSI6MCwiUGFyZW50U3R5bGUiOm51bGx9LCJQYXJlbnRTdHlsZSI6eyIkcmVmIjoiODEifX0sIkR1cmF0aW9uU3R5bGUiOnsiJGlkIjoiMzI5IiwiRm9udFNldHRpbmdzIjp7IiRpZCI6IjMzMCIsIkZvbnRTaXplIjoxMCwiRm9udE5hbWUiOiJDYWxpYnJpIiwiSXNCb2xkIjpmYWxzZSwiSXNJdGFsaWMiOmZhbHNlLCJJc1VuZGVybGluZWQiOmZhbHNlLCJQYXJlbnRTdHlsZSI6eyIkcmVmIjoiODkifX0sIkF1dG9TaXplIjowLCJGb3JlZ3JvdW5kIjp7IiRpZCI6IjMzMSIsIkNvbG9yIjp7IiRpZCI6IjMzMiIsIkEiOjI1NSwiUiI6MTkyLCJHIjo4MCwiQiI6Nzd9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zMiLCJMaW5lQ29sb3IiOm51bGwsIkxpbmVXZWlnaHQiOjAuMCwiTGluZVR5cGUiOjAsIlBhcmVudFN0eWxlIjpudWxsfSwiUGFyZW50U3R5bGUiOnsiJHJlZiI6Ijg4In19LCJIb3Jpem9udGFsQ29ubmVjdG9yU3R5bGUiOnsiJGlkIjoiMzM0IiwiTGluZUNvbG9yIjp7IiRyZWYiOiI5NiJ9LCJMaW5lV2VpZ2h0IjowLjAsIkxpbmVUeXBlIjowLCJQYXJlbnRTdHlsZSI6eyIkcmVmIjoiOTUifX0sIlZlcnRpY2FsQ29ubmVjdG9yU3R5bGUiOnsiJGlkIjoiMzM1IiwiTGluZUNvbG9yIjp7IiRyZWYiOiI5OSJ9LCJMaW5lV2VpZ2h0IjowLjAsIkxpbmVUeXBlIjowLCJQYXJlbnRTdHlsZSI6eyIkcmVmIjoiOTgifX0sIk1hcmdpbiI6bnVsbCwiU3RhcnREYXRlUG9zaXRpb24iOjQsIkVuZERhdGVQb3NpdGlvbiI6NCwiVGl0bGVQb3NpdGlvbiI6MywiRHVyYXRpb25Qb3NpdGlvbiI6NiwiUGVyY2VudGFnZUNvbXBsZXRlZFBvc2l0aW9uIjo2LCJTcGFjaW5nIjo1LCJJc0JlbG93VGltZWJhbmQiOnRydWUsIlBlcmNlbnRhZ2VDb21wbGV0ZVNoYXBlT3BhY2l0eSI6MzUsIlNoYXBlU3R5bGUiOnsiJGlkIjoiMzM2IiwiTWFyZ2luIjp7IiRyZWYiOiIxMDIifSwiUGFkZGluZyI6eyIkcmVmIjoiMTAzIn0sIkJhY2tncm91bmQiOnsiJGlkIjoiMzM3IiwiQ29sb3IiOnsiJGlkIjoiMzM4IiwiQSI6MjU1LCJSIjoyMTAsIkciOjcxLCJCIjozOH19LCJJc1Zpc2libGUiOnRydWUsIldpZHRoIjowLjAsIkhlaWdodCI6MTYuMCwiQm9yZGVyU3R5bGUiOnsiJGlkIjoiMzM5IiwiTGluZUNvbG9yIjp7IiRpZCI6IjM0MCIsIiR0eXBlIjoiTkxSRS5Db21tb24uRG9tLlNvbGlkQ29sb3JCcnVzaCwgTkxSRS5Db21tb24iLCJDb2xvciI6eyIkaWQiOiIzNDEiLCJBIjoyNTUsIlIiOjI1NSwiRyI6MCwiQiI6MH19LCJMaW5lV2VpZ2h0IjowLjAsIkxpbmVUeXBlIjowLCJQYXJlbnRTdHlsZSI6bnVsbH0sIlBhcmVudFN0eWxlIjp7IiRyZWYiOiIxMDEifX0sIlRpdGxlU3R5bGUiOnsiJGlkIjoiMzQyIiwiRm9udFNldHRpbmdzIjp7IiRpZCI6IjM0MyIsIkZvbnRTaXplIjoxMCwiRm9udE5hbWUiOiJDYWxpYnJpIiwiSXNCb2xkIjp0cnVlLCJJc0l0YWxpYyI6ZmFsc2UsIklzVW5kZXJsaW5lZCI6ZmFsc2UsIlBhcmVudFN0eWxlIjp7IiRyZWYiOiIxMDgifX0sIkF1dG9TaXplIjowLCJGb3JlZ3JvdW5kIjp7IiRpZCI6IjM0NCIsIkNvbG9yIjp7IiRpZCI6IjM0NSIsIkEiOjI1NSwiUiI6MjEwLCJHIjo3MSwiQiI6Mzh9fSwiTWF4V2lkdGgiOjUwLjg2NzAwODIwOTIyODUxNi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zQ2IiwiTGluZUNvbG9yIjpudWxsLCJMaW5lV2VpZ2h0IjowLjAsIkxpbmVUeXBlIjowLCJQYXJlbnRTdHlsZSI6bnVsbH0sIlBhcmVudFN0eWxlIjp7IiRyZWYiOiIxMDcifX0sIkRhdGVTdHlsZSI6eyIkaWQiOiIzNDciLCJGb250U2V0dGluZ3MiOnsiJGlkIjoiMzQ4IiwiRm9udFNpemUiOjEwLCJGb250TmFtZSI6IkNhbGlicmkiLCJJc0JvbGQiOmZhbHNlLCJJc0l0YWxpYyI6ZmFsc2UsIklzVW5kZXJsaW5lZCI6ZmFsc2UsIlBhcmVudFN0eWxlIjp7IiRyZWYiOiIxMTUifX0sIkF1dG9TaXplIjowLCJGb3JlZ3JvdW5kIjp7IiRpZCI6IjM0OSIsIkNvbG9yIjp7IiRpZCI6IjM1MC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1MSIsIkxpbmVDb2xvciI6bnVsbCwiTGluZVdlaWdodCI6MC4wLCJMaW5lVHlwZSI6MCwiUGFyZW50U3R5bGUiOm51bGx9LCJQYXJlbnRTdHlsZSI6eyIkcmVmIjoiMTE0In19LCJEYXRlRm9ybWF0Ijp7IiRpZCI6IjM1MiIsIkZvcm1hdFN0cmluZyI6Ik1NTSBkIiwiU2VwYXJhdG9yIjoiLyIsIlVzZUludGVybmF0aW9uYWxEYXRlRm9ybWF0IjpmYWxzZX0sIklzVmlzaWJsZSI6dHJ1ZSwiUGFyZW50U3R5bGUiOnsiJHJlZiI6IjgwIn19LCJJbmRleCI6MCwiSWQiOiI5YWExODNkNi01ZGYyLTRiMGMtOGZlYy1kMGEwMDI0NzE1ODMiLCJUaXRsZSI6IlRhc2sgMyBIZXJlIiwiTm90ZSI6bnVsbCwiSHlwZXJsaW5rIjpudWxsLCJJc0NoYW5nZWQiOmZhbHNlLCJJc05ldyI6dHJ1ZX0seyIkaWQiOiIzNTMiLCJHcm91cE5hbWUiOm51bGwsIlN0YXJ0RGF0ZSI6IjIwMTUtMDktMDhUMDA6MDA6MDBaIiwiRW5kRGF0ZSI6IjIwMTUtMDktMzBUMjM6NTk6NTlaIiwiUGVyY2VudGFnZUNvbXBsZXRlIjpudWxsLCJTdHlsZSI6eyIkaWQiOiIzNTQiLCJTaGFwZSI6MiwiU2hhcGVUaGlja25lc3MiOjEsIkR1cmF0aW9uRm9ybWF0IjowLCJJbmNsdWRlTm9uV29ya2luZ0RheXNJbkR1cmF0aW9uIjpmYWxzZSwiUGVyY2VudGFnZUNvbXBsZXRlU3R5bGUiOnsiJGlkIjoiMzU1IiwiRm9udFNldHRpbmdzIjp7IiRpZCI6IjM1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1NyIsIkxpbmVDb2xvciI6bnVsbCwiTGluZVdlaWdodCI6MC4wLCJMaW5lVHlwZSI6MCwiUGFyZW50U3R5bGUiOm51bGx9LCJQYXJlbnRTdHlsZSI6eyIkcmVmIjoiODEifX0sIkR1cmF0aW9uU3R5bGUiOnsiJGlkIjoiMzU4IiwiRm9udFNldHRpbmdzIjp7IiRpZCI6IjM1OSIsIkZvbnRTaXplIjoxMCwiRm9udE5hbWUiOiJDYWxpYnJpIiwiSXNCb2xkIjpmYWxzZSwiSXNJdGFsaWMiOmZhbHNlLCJJc1VuZGVybGluZWQiOmZhbHNlLCJQYXJlbnRTdHlsZSI6eyIkcmVmIjoiODkifX0sIkF1dG9TaXplIjowLCJGb3JlZ3JvdW5kIjp7IiRpZCI6IjM2MCIsIkNvbG9yIjp7IiRpZCI6IjM2MSIsIkEiOjI1NSwiUiI6MTkyLCJHIjo4MCwiQiI6Nzd9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jIiLCJMaW5lQ29sb3IiOm51bGwsIkxpbmVXZWlnaHQiOjAuMCwiTGluZVR5cGUiOjAsIlBhcmVudFN0eWxlIjpudWxsfSwiUGFyZW50U3R5bGUiOnsiJHJlZiI6Ijg4In19LCJIb3Jpem9udGFsQ29ubmVjdG9yU3R5bGUiOnsiJGlkIjoiMzYzIiwiTGluZUNvbG9yIjp7IiRyZWYiOiI5NiJ9LCJMaW5lV2VpZ2h0IjowLjAsIkxpbmVUeXBlIjowLCJQYXJlbnRTdHlsZSI6eyIkcmVmIjoiOTUifX0sIlZlcnRpY2FsQ29ubmVjdG9yU3R5bGUiOnsiJGlkIjoiMzY0IiwiTGluZUNvbG9yIjp7IiRyZWYiOiI5OSJ9LCJMaW5lV2VpZ2h0IjowLjAsIkxpbmVUeXBlIjowLCJQYXJlbnRTdHlsZSI6eyIkcmVmIjoiOTgifX0sIk1hcmdpbiI6bnVsbCwiU3RhcnREYXRlUG9zaXRpb24iOjQsIkVuZERhdGVQb3NpdGlvbiI6NCwiVGl0bGVQb3NpdGlvbiI6MywiRHVyYXRpb25Qb3NpdGlvbiI6NiwiUGVyY2VudGFnZUNvbXBsZXRlZFBvc2l0aW9uIjo2LCJTcGFjaW5nIjo1LCJJc0JlbG93VGltZWJhbmQiOnRydWUsIlBlcmNlbnRhZ2VDb21wbGV0ZVNoYXBlT3BhY2l0eSI6MzUsIlNoYXBlU3R5bGUiOnsiJGlkIjoiMzY1IiwiTWFyZ2luIjp7IiRyZWYiOiIxMDIifSwiUGFkZGluZyI6eyIkcmVmIjoiMTAzIn0sIkJhY2tncm91bmQiOnsiJGlkIjoiMzY2IiwiQ29sb3IiOnsiJGlkIjoiMzY3IiwiQSI6MjU1LCJSIjo5OCwiRyI6MTgxLCJCIjoxMjN9fSwiSXNWaXNpYmxlIjp0cnVlLCJXaWR0aCI6MC4wLCJIZWlnaHQiOjE2LjAsIkJvcmRlclN0eWxlIjp7IiRpZCI6IjM2OCIsIkxpbmVDb2xvciI6eyIkaWQiOiIzNjkiLCIkdHlwZSI6Ik5MUkUuQ29tbW9uLkRvbS5Tb2xpZENvbG9yQnJ1c2gsIE5MUkUuQ29tbW9uIiwiQ29sb3IiOnsiJGlkIjoiMzcwIiwiQSI6MjU1LCJSIjoyNTUsIkciOjAsIkIiOjB9fSwiTGluZVdlaWdodCI6MC4wLCJMaW5lVHlwZSI6MCwiUGFyZW50U3R5bGUiOm51bGx9LCJQYXJlbnRTdHlsZSI6eyIkcmVmIjoiMTAxIn19LCJUaXRsZVN0eWxlIjp7IiRpZCI6IjM3MSIsIkZvbnRTZXR0aW5ncyI6eyIkaWQiOiIzNzIiLCJGb250U2l6ZSI6MTAsIkZvbnROYW1lIjoiQ2FsaWJyaSIsIklzQm9sZCI6dHJ1ZSwiSXNJdGFsaWMiOmZhbHNlLCJJc1VuZGVybGluZWQiOmZhbHNlLCJQYXJlbnRTdHlsZSI6eyIkcmVmIjoiMTA4In19LCJBdXRvU2l6ZSI6MCwiRm9yZWdyb3VuZCI6eyIkaWQiOiIzNzMiLCJDb2xvciI6eyIkaWQiOiIzNzQiLCJBIjoyNTUsIlIiOjcyLCJHIjoxNTQsIkIiOjk3fX0sIk1heFdpZHRoIjo1MS40OTgwMzE2MTYyMTA5MzgsIk1heEhlaWdodCI6IkluZmluaXR5IiwiU21hcnRGb3JlZ3JvdW5kSXNBY3RpdmUiOmZhbHNlLCJIb3Jpem9udGFsQWxpZ25tZW50IjoyLCJWZXJ0aWNhbEFsaWdubWVudCI6MCwiU21hcnRGb3JlZ3JvdW5kIjpudWxsLCJNYXJnaW4iOnsiJHJlZiI6IjExMSJ9LCJQYWRkaW5nIjp7IiRyZWYiOiIxMTIifSwiQmFja2dyb3VuZCI6eyIkcmVmIjoiMTEzIn0sIklzVmlzaWJsZSI6dHJ1ZSwiV2lkdGgiOjAuMCwiSGVpZ2h0IjowLjAsIkJvcmRlclN0eWxlIjp7IiRpZCI6IjM3NSIsIkxpbmVDb2xvciI6bnVsbCwiTGluZVdlaWdodCI6MC4wLCJMaW5lVHlwZSI6MCwiUGFyZW50U3R5bGUiOm51bGx9LCJQYXJlbnRTdHlsZSI6eyIkcmVmIjoiMTA3In19LCJEYXRlU3R5bGUiOnsiJGlkIjoiMzc2IiwiRm9udFNldHRpbmdzIjp7IiRpZCI6IjM3NyIsIkZvbnRTaXplIjoxMCwiRm9udE5hbWUiOiJDYWxpYnJpIiwiSXNCb2xkIjpmYWxzZSwiSXNJdGFsaWMiOmZhbHNlLCJJc1VuZGVybGluZWQiOmZhbHNlLCJQYXJlbnRTdHlsZSI6eyIkcmVmIjoiMTE1In19LCJBdXRvU2l6ZSI6MCwiRm9yZWdyb3VuZCI6eyIkaWQiOiIzNzgiLCJDb2xvciI6eyIkaWQiOiIzNzkiLCJBIjoyNTUsIlIiOjEyNywiRyI6MTI3LCJCIjoxMjd9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zODAiLCJMaW5lQ29sb3IiOm51bGwsIkxpbmVXZWlnaHQiOjAuMCwiTGluZVR5cGUiOjAsIlBhcmVudFN0eWxlIjpudWxsfSwiUGFyZW50U3R5bGUiOnsiJHJlZiI6IjExNCJ9fSwiRGF0ZUZvcm1hdCI6eyIkaWQiOiIzODEiLCJGb3JtYXRTdHJpbmciOiJNTU0gZCIsIlNlcGFyYXRvciI6Ii8iLCJVc2VJbnRlcm5hdGlvbmFsRGF0ZUZvcm1hdCI6ZmFsc2V9LCJJc1Zpc2libGUiOnRydWUsIlBhcmVudFN0eWxlIjp7IiRyZWYiOiI4MCJ9fSwiSW5kZXgiOjAsIklkIjoiMDZhNmEyMDAtMjFlYS00YWNkLWFjMjAtYjQxZjdiMzdiMGRkIiwiVGl0bGUiOiJUYXNrIDQgSGVyZSIsIk5vdGUiOm51bGwsIkh5cGVybGluayI6bnVsbCwiSXNDaGFuZ2VkIjpmYWxzZSwiSXNOZXciOnRydWV9LHsiJGlkIjoiMzgyIiwiR3JvdXBOYW1lIjpudWxsLCJTdGFydERhdGUiOiIyMDE1LTEwLTA0VDAwOjAwOjAwWiIsIkVuZERhdGUiOiIyMDE1LTExLTA3VDIzOjU5OjU5WiIsIlBlcmNlbnRhZ2VDb21wbGV0ZSI6bnVsbCwiU3R5bGUiOnsiJGlkIjoiMzgzIiwiU2hhcGUiOjIsIlNoYXBlVGhpY2tuZXNzIjoxLCJEdXJhdGlvbkZvcm1hdCI6MCwiSW5jbHVkZU5vbldvcmtpbmdEYXlzSW5EdXJhdGlvbiI6ZmFsc2UsIlBlcmNlbnRhZ2VDb21wbGV0ZVN0eWxlIjp7IiRpZCI6IjM4NCIsIkZvbnRTZXR0aW5ncyI6eyIkaWQiOiIzODU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ODYiLCJMaW5lQ29sb3IiOm51bGwsIkxpbmVXZWlnaHQiOjAuMCwiTGluZVR5cGUiOjAsIlBhcmVudFN0eWxlIjpudWxsfSwiUGFyZW50U3R5bGUiOnsiJHJlZiI6IjgxIn19LCJEdXJhdGlvblN0eWxlIjp7IiRpZCI6IjM4NyIsIkZvbnRTZXR0aW5ncyI6eyIkaWQiOiIzODgiLCJGb250U2l6ZSI6MTAsIkZvbnROYW1lIjoiQ2FsaWJyaSIsIklzQm9sZCI6ZmFsc2UsIklzSXRhbGljIjpmYWxzZSwiSXNVbmRlcmxpbmVkIjpmYWxzZSwiUGFyZW50U3R5bGUiOnsiJHJlZiI6Ijg5In19LCJBdXRvU2l6ZSI6MCwiRm9yZWdyb3VuZCI6eyIkaWQiOiIzODkiLCJDb2xvciI6eyIkaWQiOiIzOTAiLCJBIjoyNTUsIlIiOjE5MiwiRyI6ODAsIkIiOjc3fX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kxIiwiTGluZUNvbG9yIjpudWxsLCJMaW5lV2VpZ2h0IjowLjAsIkxpbmVUeXBlIjowLCJQYXJlbnRTdHlsZSI6bnVsbH0sIlBhcmVudFN0eWxlIjp7IiRyZWYiOiI4OCJ9fSwiSG9yaXpvbnRhbENvbm5lY3RvclN0eWxlIjp7IiRpZCI6IjM5MiIsIkxpbmVDb2xvciI6eyIkcmVmIjoiOTYifSwiTGluZVdlaWdodCI6MC4wLCJMaW5lVHlwZSI6MCwiUGFyZW50U3R5bGUiOnsiJHJlZiI6Ijk1In19LCJWZXJ0aWNhbENvbm5lY3RvclN0eWxlIjp7IiRpZCI6IjM5MyIsIkxpbmVDb2xvciI6eyIkcmVmIjoiOTkifSwiTGluZVdlaWdodCI6MC4wLCJMaW5lVHlwZSI6MCwiUGFyZW50U3R5bGUiOnsiJHJlZiI6Ijk4In19LCJNYXJnaW4iOm51bGwsIlN0YXJ0RGF0ZVBvc2l0aW9uIjo0LCJFbmREYXRlUG9zaXRpb24iOjQsIlRpdGxlUG9zaXRpb24iOjMsIkR1cmF0aW9uUG9zaXRpb24iOjYsIlBlcmNlbnRhZ2VDb21wbGV0ZWRQb3NpdGlvbiI6NiwiU3BhY2luZyI6NSwiSXNCZWxvd1RpbWViYW5kIjp0cnVlLCJQZXJjZW50YWdlQ29tcGxldGVTaGFwZU9wYWNpdHkiOjM1LCJTaGFwZVN0eWxlIjp7IiRpZCI6IjM5NCIsIk1hcmdpbiI6eyIkcmVmIjoiMTAyIn0sIlBhZGRpbmciOnsiJHJlZiI6IjEwMyJ9LCJCYWNrZ3JvdW5kIjp7IiRpZCI6IjM5NSIsIkNvbG9yIjp7IiRpZCI6IjM5NiIsIkEiOjI1NSwiUiI6OTgsIkciOjE4MSwiQiI6MTIzfX0sIklzVmlzaWJsZSI6dHJ1ZSwiV2lkdGgiOjAuMCwiSGVpZ2h0IjoxNi4wLCJCb3JkZXJTdHlsZSI6eyIkaWQiOiIzOTciLCJMaW5lQ29sb3IiOnsiJGlkIjoiMzk4IiwiJHR5cGUiOiJOTFJFLkNvbW1vbi5Eb20uU29saWRDb2xvckJydXNoLCBOTFJFLkNvbW1vbiIsIkNvbG9yIjp7IiRpZCI6IjM5OSIsIkEiOjI1NSwiUiI6MjU1LCJHIjowLCJCIjowfX0sIkxpbmVXZWlnaHQiOjAuMCwiTGluZVR5cGUiOjAsIlBhcmVudFN0eWxlIjpudWxsfSwiUGFyZW50U3R5bGUiOnsiJHJlZiI6IjEwMSJ9fSwiVGl0bGVTdHlsZSI6eyIkaWQiOiI0MDAiLCJGb250U2V0dGluZ3MiOnsiJGlkIjoiNDAxIiwiRm9udFNpemUiOjEwLCJGb250TmFtZSI6IkNhbGlicmkiLCJJc0JvbGQiOnRydWUsIklzSXRhbGljIjpmYWxzZSwiSXNVbmRlcmxpbmVkIjpmYWxzZSwiUGFyZW50U3R5bGUiOnsiJHJlZiI6IjEwOCJ9fSwiQXV0b1NpemUiOjAsIkZvcmVncm91bmQiOnsiJGlkIjoiNDAyIiwiQ29sb3IiOnsiJGlkIjoiNDAzIiwiQSI6MjU1LCJSIjo3MiwiRyI6MTU0LCJCIjo5N319LCJNYXhXaWR0aCI6NTEuMTE5NDQ5NjE1NDc4NTE2LCJNYXhIZWlnaHQiOiJJbmZpbml0eSIsIlNtYXJ0Rm9yZWdyb3VuZElzQWN0aXZlIjpmYWxzZSwiSG9yaXpvbnRhbEFsaWdubWVudCI6MiwiVmVydGljYWxBbGlnbm1lbnQiOjAsIlNtYXJ0Rm9yZWdyb3VuZCI6bnVsbCwiTWFyZ2luIjp7IiRyZWYiOiIxMTEifSwiUGFkZGluZyI6eyIkcmVmIjoiMTEyIn0sIkJhY2tncm91bmQiOnsiJHJlZiI6IjExMyJ9LCJJc1Zpc2libGUiOnRydWUsIldpZHRoIjowLjAsIkhlaWdodCI6MC4wLCJCb3JkZXJTdHlsZSI6eyIkaWQiOiI0MDQiLCJMaW5lQ29sb3IiOm51bGwsIkxpbmVXZWlnaHQiOjAuMCwiTGluZVR5cGUiOjAsIlBhcmVudFN0eWxlIjpudWxsfSwiUGFyZW50U3R5bGUiOnsiJHJlZiI6IjEwNyJ9fSwiRGF0ZVN0eWxlIjp7IiRpZCI6IjQwNSIsIkZvbnRTZXR0aW5ncyI6eyIkaWQiOiI0MDYiLCJGb250U2l6ZSI6MTAsIkZvbnROYW1lIjoiQ2FsaWJyaSIsIklzQm9sZCI6ZmFsc2UsIklzSXRhbGljIjpmYWxzZSwiSXNVbmRlcmxpbmVkIjpmYWxzZSwiUGFyZW50U3R5bGUiOnsiJHJlZiI6IjExNSJ9fSwiQXV0b1NpemUiOjAsIkZvcmVncm91bmQiOnsiJGlkIjoiNDA3IiwiQ29sb3IiOnsiJGlkIjoiNDA4IiwiQSI6MjU1LCJSIjoxMjcsIkciOjEyNywiQiI6MTI3fX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NDA5IiwiTGluZUNvbG9yIjpudWxsLCJMaW5lV2VpZ2h0IjowLjAsIkxpbmVUeXBlIjowLCJQYXJlbnRTdHlsZSI6bnVsbH0sIlBhcmVudFN0eWxlIjp7IiRyZWYiOiIxMTQifX0sIkRhdGVGb3JtYXQiOnsiJGlkIjoiNDEwIiwiRm9ybWF0U3RyaW5nIjoiTU1NIGQiLCJTZXBhcmF0b3IiOiIvIiwiVXNlSW50ZXJuYXRpb25hbERhdGVGb3JtYXQiOmZhbHNlfSwiSXNWaXNpYmxlIjp0cnVlLCJQYXJlbnRTdHlsZSI6eyIkcmVmIjoiODAifX0sIkluZGV4IjowLCJJZCI6ImU2ZjVjOTE4LWJkZDYtNDlhMS1hYzkxLTljZjIyNDY4YTIzYiIsIlRpdGxlIjoiVGFzayA1IEhlcmUiLCJOb3RlIjpudWxsLCJIeXBlcmxpbmsiOm51bGwsIklzQ2hhbmdlZCI6ZmFsc2UsIklzTmV3Ijp0cnVlfV0sIlNldHRpbmdzIjp7IiRpZCI6IjQxMSIsIkltcGFPcHRpb25zIjpudWxsLCJVc2VDb21wcmVzc2lvbiI6ZmFsc2UsIkNvbXByZXNpb25QZXJjZW50YWdlIjo1MC4wLCJJbmFjdGl2ZUludGVydmFsV2lkdGhUaHJlc2hvbGQiOjMwLjAsIkluYWN0aXZlSW50ZXJ2YWxXaWR0aCI6MS4wLCJTcGxpdFRhc2tzIjpmYWxzZSwiVXNlQ2x1c3RlciI6ZmFsc2UsIkVwc2lsb24iOjAuMCwiTWluUG9pbnRzVG9Gb3JtQUNsdXN0ZXIiOjIsIkdlbmVyYXRlSW52aXNpYmxlU2hhcGVzIjp0cnVlLCJTbWFydFRpbWVsaW5lVGFza1BlcmNlbnRhZ2VGaXQiOmZhbHNlfSwiSXNOZXciOnRydWV9"/>
  <p:tag name="__MASTER" val="__part_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Sb2FkbWFwIiwiSXNUZW1wbGF0ZSI6dHJ1ZSwiVmVyc2lvbiI6eyIkaWQiOiIyIiwiVmVyc2lvbiI6IjMuMC4xIiwiT3JpZ2luYWxBc3NlbWJseVZlcnNpb24iOiIxLjAwLjAwLjAwIiwiRWRpdGlvbiI6IlBsdXMiLCJJc1BsdXNFZGl0aW9uIjp0cnVlfSwiRWZmZWN0IjoxLCJTdHlsZSI6eyIkaWQiOiIzIiwiVGltZWJhbmRTdHlsZSI6eyIkaWQiOiI0IiwiU2NhbGVNYXJraW5nIjowLCJTaGFwZSI6MTMsIlNoYXBlU3R5bGUiOnsiJGlkIjoiNSIsIk1hcmdpbiI6eyIkaWQiOiI2IiwiVG9wIjowLCJMZWZ0IjoxMCwiUmlnaHQiOjEwLCJCb3R0b20iOjB9LCJQYWRkaW5nIjp7IiRpZCI6IjciLCJUb3AiOjMsIkxlZnQiOjEzLCJSaWdodCI6MTMsIkJvdHRvbSI6M3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vcmJlbCIsIklzQm9sZCI6ZmFsc2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b3JiZWwiLCJJc0JvbGQiOmZhbHN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dHJ1ZSwiV2lkdGgiOjAuMCwiSGVpZ2h0IjowLjAsIkJvcmRlclN0eWxlIjpudWxsLCJQYXJlbnRTdHlsZSI6bnVsbH0sIlRvZGF5VGV4dFN0eWxlIjp7IiRpZCI6IjI4IiwiRm9udFNldHRpbmdzIjp7IiRpZCI6IjI5IiwiRm9udFNpemUiOjg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mZhbHN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0cnVlLCJTZWdtZW50U2VwYXJhdG9yT3BhY2l0eSI6MzAsIkZvbnRTZXR0aW5ncyI6eyIkaWQiOiI0MSIsIkZvbnRTaXplIjoxMiwiRm9udE5hbWUiOiJDYWxpYnJpIiwiSXNCb2xkIjpmYWxzZSwiSXNJdGFsaWMiOmZhbHNlLCJJc1VuZGVybGluZWQiOmZhbHNlLCJQYXJlbnRTdHlsZSI6bnVsbH0sIkF1dG9TaXplIjowLCJGb3JlZ3JvdW5kIjp7IiRpZCI6IjQyIiwiQ29sb3IiOnsiJGlkIjoiNDMiLCJBIjoyNTUsIlIiOjIzMSwiRyI6MjMwLCJCIjoyMzB9fSwiTWF4V2lkdGgiOjIwMC4wLCJNYXhIZWlnaHQiOiJJbmZpbml0eSIsIlNtYXJ0Rm9yZWdyb3VuZElzQWN0aXZlIjpmYWxzZSwiSG9yaXpvbnRhbEFsaWdubWVudCI6MCwiVmVydGljYWxBbGlnbm1lbnQiOjEsIlNtYXJ0Rm9yZWdyb3VuZCI6bnVsb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NzcsIlIiOjAsIkciOjAsIkIiOjB9fSwiQXBwZW5kWWVhck9uWWVhckNoYW5nZSI6dHJ1ZSwiRWxhcHNlZFRpbWVGb3JtYXQiOjEsIlRvZGF5TWFya2VyUG9zaXRpb24iOjAsIlF1aWNrUG9zaXRpb24iOjMsIkFic29sdXRlUG9zaXRpb24iOjIyOS41LCJNYXJnaW4iOnsiJGlkIjoiNDkiLCJUb3AiOjAsIkxlZnQiOjEwLCJSaWdodCI6MTAsIkJvdHRvbSI6MH0sIlBhZGRpbmciOnsiJGlkIjoiNTAiLCJUb3AiOjAsIkxlZnQiOjAsIlJpZ2h0IjowLCJCb3R0b20iOjB9LCJCYWNrZ3JvdW5kIjp7IiRpZCI6IjUxIiwiQ29sb3IiOnsiJGlkIjoiNTIiLCJBIjoyNTUsIlIiOjY4LCJHIjo4NCwiQiI6MTA2fX0sIklzVmlzaWJsZSI6dHJ1ZSwiV2lkdGgiOjAuMCwiSGVpZ2h0IjowLjAsIkJvcmRlclN0eWxlIjpudWxsLCJQYXJlbnRTdHlsZSI6bnVsbH0sIkRlZmF1bHRNaWxlc3RvbmVTdHlsZSI6eyIkaWQiOiI1MyIsIlNoYXBlIjowLCJDb25uZWN0b3JNYXJnaW4iOnsiJGlkIjoiNTQiLCJUb3AiOjAsIkxlZnQiOjIsIlJpZ2h0IjoyLCJCb3R0b20iOjB9LCJDb25uZWN0b3JTdHlsZSI6eyIkaWQiOiI1NSIsIkxpbmVDb2xvciI6eyIkaWQiOiI1NiIsIiR0eXBlIjoiTkxSRS5Db21tb24uRG9tLlNvbGlkQ29sb3JCcnVzaCwgTkxSRS5Db21tb24iLCJDb2xvciI6eyIkaWQiOiI1NyIsIkEiOjI1NSwiUiI6NzksIkciOjEyOSwiQiI6MTg5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0LCJGb250TmFtZSI6IkNvcmJlbCIsIklzQm9sZCI6ZmFsc2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EsIkZvbnROYW1lIjoiQ29yYmVsIiwiSXNCb2xkIjpmYWxzZSwiSXNJdGFsaWMiOmZhbHNlLCJJc1VuZGVybGluZWQiOmZhbHNlLCJQYXJlbnRTdHlsZSI6bnVsbH0sIkF1dG9TaXplIjowLCJGb3JlZ3JvdW5kIjp7IiRpZCI6Ijc0IiwiQ29sb3IiOnsiJGlkIjoiNzUiLCJBIjoyNTUsIlIiOjIwOSwiRyI6NDAsIkIiOjQ2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IGQiLCJTZXBhcmF0b3IiOiIvIiwiVXNlSW50ZXJuYXRpb25hbERhdGVGb3JtYXQiOmZhbHNlfSwiSXNWaXNpYmxlIjp0cnVlLCJQYXJlbnRTdHlsZSI6bnVsbH0sIkRlZmF1bHRUYXNrU3R5bGUiOnsiJGlkIjoiODAiLCJTaGFwZSI6MiwiU2hhcGVUaGlja25lc3MiOjEsIkR1cmF0aW9uRm9ybWF0IjowLCJJbmNsdWRlTm9uV29ya2luZ0RheXNJbkR1cmF0aW9uIjpmYWxz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xOTIsIkciOjgwLCJCIjo3N319LCJNYXhXaWR0aCI6MjAwLjAsIk1heEhlaWdodCI6IkluZmluaXR5IiwiU21hcnRGb3JlZ3JvdW5kSXNBY3RpdmUiOmZhbHNlLCJIb3Jpem9udGFsQWxpZ25tZW50IjowLCJWZXJ0aWNhbEFsaWdubWVudCI6MCwiU21hcnRGb3JlZ3JvdW5kIjpudWxsLCJNYXJnaW4iOnsiJGlkIjoiODUiLCJUb3AiOjAsIkxlZnQiOjAsIlJpZ2h0IjowLCJCb3R0b20iOjB9LCJQYWRkaW5nIjp7IiRpZCI6Ijg2IiwiVG9wIjowLCJMZWZ0IjowLCJSaWdodCI6MCwiQm90dG9tIjowfSwiQmFja2dyb3VuZCI6eyIkaWQiOiI4NyIsIkNvbG9yIjp7IiRyZWYiOiIyMCJ9fSwiSXNWaXNpYmxlIjp0cnVlLCJXaWR0aCI6MC4wLCJIZWlnaHQiOjAuMCwiQm9yZGVyU3R5bGUiOm51bGwsIlBhcmVudFN0eWxlIjpudWxsfSwiRHVyYXRpb25TdHlsZSI6eyIkaWQiOiI4OCIsIkZvbnRTZXR0aW5ncyI6eyIkaWQiOiI4OSIsIkZvbnRTaXplIjoxMiwiRm9udE5hbWUiOiJDYWxpYnJpIiwiSXNCb2xkIjpmYWxzZSwiSXNJdGFsaWMiOmZhbHNlLCJJc1VuZGVybGluZWQiOmZhbHNlLCJQYXJlbnRTdHlsZSI6bnVsbH0sIkF1dG9TaXplIjowLCJGb3JlZ3JvdW5kIjp7IiRpZCI6IjkwIiwiQ29sb3IiOnsiJGlkIjoiOTEiLCJBIjoyNTUsIlIiOjI1NSwiRyI6MjU1LCJCIjoyNTV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MxLCJHIjoyMzAsIkIiOjIzMH19LCJMaW5lV2VpZ2h0IjowLjAsIkxpbmVUeXBlIjowLCJQYXJlbnRTdHlsZSI6bnVsbH0sIlZlcnRpY2FsQ29ubmVjdG9yU3R5bGUiOnsiJGlkIjoiOTgiLCJMaW5lQ29sb3IiOnsiJGlkIjoiOTkiLCIkdHlwZSI6Ik5MUkUuQ29tbW9uLkRvbS5Tb2xpZENvbG9yQnJ1c2gsIE5MUkUuQ29tbW9uIiwiQ29sb3IiOnsiJGlkIjoiMTAwIiwiQSI6MjU1LCJSIjoyMzEsIkciOjIzMCwiQiI6MjMwfX0sIkxpbmVXZWlnaHQiOjAuMCwiTGluZVR5cGUiOjAsIlBhcmVudFN0eWxlIjpudWxsfSwiTWFyZ2luIjpudWxsLCJTdGFydERhdGVQb3NpdGlvbiI6NCwiRW5kRGF0ZVBvc2l0aW9uIjo0LCJUaXRsZVBvc2l0aW9uIjozLCJEdXJhdGlvblBvc2l0aW9uIjo2LCJQZXJjZW50YWdlQ29tcGxldGVkUG9zaXRpb24iOjYsIlNwYWNpbmciOjEwLCJJc0JlbG93VGltZWJhbmQiOnRydW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E2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NCwiRm9udE5hbWUiOiJDb3JiZWwiLCJJc0JvbGQiOmZhbHNlLCJJc0l0YWxpYyI6ZmFsc2UsIklzVW5kZXJsaW5lZCI6ZmFsc2UsIlBhcmVudFN0eWxlIjpudWxsfSwiQXV0b1NpemUiOjAsIkZvcmVncm91bmQiOnsiJGlkIjoiMTA5IiwiQ29sb3IiOnsiJGlkIjoiMTEwIiwiQSI6MjU1LCJSIjowLCJHIjowLCJCIjowfX0sIk1heFdpZHRoIjoyMDAuMCwiTWF4SGVpZ2h0IjoiSW5maW5pdHkiLCJTbWFydEZvcmVncm91bmRJc0FjdGl2ZSI6ZmFsc2UsIkhvcml6b250YWxBbGlnbm1lbnQiOjIsIlZlcnRpY2FsQWxpZ25tZW50IjowLCJTbWFydEZvcmVncm91bmQiOm51bGwsIk1hcmdpbiI6eyIkaWQiOiIxMTEiLCJUb3AiOjAsIkxlZnQiOjAsIlJpZ2h0IjowLCJCb3R0b20iOjB9LCJQYWRkaW5nIjp7IiRpZCI6IjExMiIsIlRvcCI6MCwiTGVmdCI6MCwiUmlnaHQiOjAsIkJvdHRvbSI6MH0sIkJhY2tncm91bmQiOnsiJGlkIjoiMTEzIiwiQ29sb3IiOnsiJHJlZiI6IjIwIn19LCJJc1Zpc2libGUiOnRydWUsIldpZHRoIjowLjAsIkhlaWdodCI6MC4wLCJCb3JkZXJTdHlsZSI6bnVsbCwiUGFyZW50U3R5bGUiOm51bGx9LCJEYXRlU3R5bGUiOnsiJGlkIjoiMTE0IiwiRm9udFNldHRpbmdzIjp7IiRpZCI6IjExNSIsIkZvbnRTaXplIjoxMiwiRm9udE5hbWUiOiJDYWxpYnJpIiwiSXNCb2xkIjpmYWxzZSwiSXNJdGFsaWMiOmZhbHNlLCJJc1VuZGVybGluZWQiOmZhbHNlLCJQYXJlbnRTdHlsZSI6bnVsbH0sIkF1dG9TaXplIjowLCJGb3JlZ3JvdW5kIjp7IiRpZCI6IjExNiIsIkNvbG9yIjp7IiRpZCI6IjExNyIsIkEiOjI1NSwiUiI6MjU1LCJHIjoyNTUsIkIiOjI1NX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ZmFsc2V9LCJTY2FsZSI6eyIkaWQiOiIxMjIiLCJTdGFydERhdGUiOiIyMDE1LTA1LTEwVDAwOjAwOjAwWiIsIkVuZERhdGUiOiIyMDE2LTAxLTMwVDIzOjU5OjU5WiIsIkZvcm1hdCI6Ik1NTSIsIlR5cGUiOjIsIkF1dG9EYXRlUmFuZ2UiOnRydWUsIldvcmtpbmdEYXlzIjozMSwiVG9kYXlNYXJrZXJUZXh0IjoiVG9kYXkiLCJBdXRvU2NhbGVUeXBlIjp0cnVlfSwiTWlsZXN0b25lcyI6W3siJGlkIjoiMTIzIiwiRGF0ZSI6IjIwMTUtMDUtMTBUMDA6MDA6MDBaIiwiU3R5bGUiOnsiJGlkIjoiMTI0IiwiU2hhcGUiOjIsIkNvbm5lY3Rvck1hcmdpbiI6eyIkcmVmIjoiNTQifSwiQ29ubmVjdG9yU3R5bGUiOnsiJGlkIjoiMTI1IiwiTGluZUNvbG9yIjp7IiRpZCI6IjEyNiIsIiR0eXBlIjoiTkxSRS5Db21tb24uRG9tLlNvbGlkQ29sb3JCcnVzaCwgTkxSRS5Db21tb24iLCJDb2xvciI6eyIkaWQiOiIxMjciLCJBIjoyNTUsIlIiOjAsIkciOjExNCwiQiI6MTg4fX0sIkxpbmVXZWlnaHQiOjEuMCwiTGluZVR5cGUiOjAsIlBhcmVudFN0eWxlIjp7IiRyZWYiOiI1NSJ9fSwiSXNCZWxvd1RpbWViYW5kIjpmYWxzZSwiSGlkZURhdGUiOmZhbHNlLCJTaGFwZVNpemUiOjEsIlNwYWNpbmciOjAuMCwiUGFkZGluZyI6eyIkaWQiOiIxMjgiLCJUb3AiOjAsIkxlZnQiOjAsIlJpZ2h0IjowLCJCb3R0b20iOjB9LCJTaGFwZVN0eWxlIjp7IiRpZCI6IjEyOSIsIk1hcmdpbiI6eyIkcmVmIjoiNjAifSwiUGFkZGluZyI6eyIkcmVmIjoiNjEifSwiQmFja2dyb3VuZCI6eyIkaWQiOiIxMzAiLCJDb2xvciI6eyIkaWQiOiIxMzEiLCJBIjoyNTUsIlIiOjgsIkciOjEyNywiQiI6MTk1fX0sIklzVmlzaWJsZSI6dHJ1ZSwiV2lkdGgiOjEzLjAsIkhlaWdodCI6MTMuMCwiQm9yZGVyU3R5bGUiOnsiJGlkIjoiMTMyIiwiTGluZUNvbG9yIjp7IiRyZWYiOiI2MyJ9LCJMaW5lV2VpZ2h0IjowLjAsIkxpbmVUeXBlIjowLCJQYXJlbnRTdHlsZSI6eyIkcmVmIjoiNjIifX0sIlBhcmVudFN0eWxlIjp7IiRyZWYiOiI1OSJ9fSwiVGl0bGVTdHlsZSI6eyIkaWQiOiIxMzMiLCJGb250U2V0dGluZ3MiOnsiJGlkIjoiMTM0IiwiRm9udFNpemUiOjEwLCJGb250TmFtZSI6IkNhbGlicmkiLCJJc0JvbGQiOnRydWUsIklzSXRhbGljIjpmYWxzZSwiSXNVbmRlcmxpbmVkIjpmYWxzZSwiUGFyZW50U3R5bGUiOnsiJHJlZiI6IjY2In19LCJBdXRvU2l6ZSI6MCwiRm9yZWdyb3VuZCI6eyIkaWQiOiIxMzUiLCJDb2xvciI6eyIkaWQiOiIxMzYiLCJBIjoyNTUsIlIiOjU5LCJHIjo4OSwiQiI6MTUyfX0sIk1heFdpZHRoIjo1MS42MjUwMzgxNDY5NzI2NTY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zNyIsIkxpbmVDb2xvciI6bnVsbCwiTGluZVdlaWdodCI6MC4wLCJMaW5lVHlwZSI6MCwiUGFyZW50U3R5bGUiOm51bGx9LCJQYXJlbnRTdHlsZSI6eyIkcmVmIjoiNjUifX0sIkRhdGVTdHlsZSI6eyIkaWQiOiIxMzgiLCJGb250U2V0dGluZ3MiOnsiJGlkIjoiMTM5IiwiRm9udFNpemUiOjEwLCJGb250TmFtZSI6IkNhbGlicmkiLCJJc0JvbGQiOmZhbHNlLCJJc0l0YWxpYyI6ZmFsc2UsIklzVW5kZXJsaW5lZCI6ZmFsc2UsIlBhcmVudFN0eWxlIjp7IiRyZWYiOiI3MyJ9fSwiQXV0b1NpemUiOjAsIkZvcmVncm91bmQiOnsiJGlkIjoiMTQwIiwiQ29sb3IiOnsiJGlkIjoiMTQxIiwiQSI6MjU1LCJSIjoxMjcsIkciOjEyNywiQiI6MTI3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QyIiwiTGluZUNvbG9yIjpudWxsLCJMaW5lV2VpZ2h0IjowLjAsIkxpbmVUeXBlIjowLCJQYXJlbnRTdHlsZSI6bnVsbH0sIlBhcmVudFN0eWxlIjp7IiRyZWYiOiI3MiJ9fSwiRGF0ZUZvcm1hdCI6eyIkcmVmIjoiNzkifSwiSXNWaXNpYmxlIjp0cnVlLCJQYXJlbnRTdHlsZSI6eyIkcmVmIjoiNTMifX0sIlBvc2l0aW9uIjp7IiRpZCI6IjE0MyIsIlJhdGlvIjowLjE3NTM5NjAyMjA5MDIwNTQ0LCJJc0N1c3RvbSI6dHJ1ZX0sIklkIjoiYTU4ZjI5NDgtN2MwMy00M2MwLThhYmMtZjQxOTEzZTQwY2FlIiwiVGl0bGUiOiJNaWxlc3RvbmUgMSIsIk5vdGUiOm51bGwsIkh5cGVybGluayI6bnVsbCwiSXNDaGFuZ2VkIjpmYWxzZSwiSXNOZXciOnRydWV9LHsiJGlkIjoiMTQ0IiwiRGF0ZSI6IjIwMTUtMDUtMTVUMDA6MDA6MDBaIiwiU3R5bGUiOnsiJGlkIjoiMTQ1IiwiU2hhcGUiOjIsIkNvbm5lY3Rvck1hcmdpbiI6eyIkcmVmIjoiNTQifSwiQ29ubmVjdG9yU3R5bGUiOnsiJGlkIjoiMTQ2IiwiTGluZUNvbG9yIjp7IiRpZCI6IjE0NyIsIiR0eXBlIjoiTkxSRS5Db21tb24uRG9tLlNvbGlkQ29sb3JCcnVzaCwgTkxSRS5Db21tb24iLCJDb2xvciI6eyIkaWQiOiIxNDgiLCJBIjoyNTUsIlIiOjgsIkciOjEyNywiQiI6MTk1fX0sIkxpbmVXZWlnaHQiOjEuMCwiTGluZVR5cGUiOjAsIlBhcmVudFN0eWxlIjp7IiRyZWYiOiI1NSJ9fSwiSXNCZWxvd1RpbWViYW5kIjpmYWxzZSwiSGlkZURhdGUiOmZhbHNlLCJTaGFwZVNpemUiOjEsIlNwYWNpbmciOjAuMCwiUGFkZGluZyI6eyIkaWQiOiIxNDkiLCJUb3AiOjAsIkxlZnQiOjAsIlJpZ2h0IjowLCJCb3R0b20iOjB9LCJTaGFwZVN0eWxlIjp7IiRpZCI6IjE1MCIsIk1hcmdpbiI6eyIkcmVmIjoiNjAifSwiUGFkZGluZyI6eyIkcmVmIjoiNjEifSwiQmFja2dyb3VuZCI6eyIkaWQiOiIxNTEiLCJDb2xvciI6eyIkaWQiOiIxNTIiLCJBIjoyNTUsIlIiOjgsIkciOjEyNywiQiI6MTk1fX0sIklzVmlzaWJsZSI6dHJ1ZSwiV2lkdGgiOjEzLjAsIkhlaWdodCI6MTMuMCwiQm9yZGVyU3R5bGUiOnsiJGlkIjoiMTUzIiwiTGluZUNvbG9yIjp7IiRyZWYiOiI2MyJ9LCJMaW5lV2VpZ2h0IjowLjAsIkxpbmVUeXBlIjowLCJQYXJlbnRTdHlsZSI6eyIkcmVmIjoiNjIifX0sIlBhcmVudFN0eWxlIjp7IiRyZWYiOiI1OSJ9fSwiVGl0bGVTdHlsZSI6eyIkaWQiOiIxNTQiLCJGb250U2V0dGluZ3MiOnsiJGlkIjoiMTU1IiwiRm9udFNpemUiOjEwLCJGb250TmFtZSI6IkNhbGlicmkiLCJJc0JvbGQiOnRydWUsIklzSXRhbGljIjpmYWxzZSwiSXNVbmRlcmxpbmVkIjpmYWxzZSwiUGFyZW50U3R5bGUiOnsiJHJlZiI6IjY2In19LCJBdXRvU2l6ZSI6MCwiRm9yZWdyb3VuZCI6eyIkaWQiOiIxNTYiLCJDb2xvciI6eyIkaWQiOiIxNTciLCJBIjoyNTUsIlIiOjU5LCJHIjo4OSwiQiI6MTUyfX0sIk1heFdpZHRoIjo1MS42MjUwMzgxNDY5NzI2NTY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1OCIsIkxpbmVDb2xvciI6bnVsbCwiTGluZVdlaWdodCI6MC4wLCJMaW5lVHlwZSI6MCwiUGFyZW50U3R5bGUiOm51bGx9LCJQYXJlbnRTdHlsZSI6eyIkcmVmIjoiNjUifX0sIkRhdGVTdHlsZSI6eyIkaWQiOiIxNTkiLCJGb250U2V0dGluZ3MiOnsiJGlkIjoiMTYwIiwiRm9udFNpemUiOjEwLCJGb250TmFtZSI6IkNhbGlicmkiLCJJc0JvbGQiOmZhbHNlLCJJc0l0YWxpYyI6ZmFsc2UsIklzVW5kZXJsaW5lZCI6ZmFsc2UsIlBhcmVudFN0eWxlIjp7IiRyZWYiOiI3MyJ9fSwiQXV0b1NpemUiOjAsIkZvcmVncm91bmQiOnsiJGlkIjoiMTYxIiwiQ29sb3IiOnsiJGlkIjoiMTYyIiwiQSI6MjU1LCJSIjoxMjcsIkciOjEyNywiQiI6MTI3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YzIiwiTGluZUNvbG9yIjpudWxsLCJMaW5lV2VpZ2h0IjowLjAsIkxpbmVUeXBlIjowLCJQYXJlbnRTdHlsZSI6bnVsbH0sIlBhcmVudFN0eWxlIjp7IiRyZWYiOiI3MiJ9fSwiRGF0ZUZvcm1hdCI6eyIkcmVmIjoiNzkifSwiSXNWaXNpYmxlIjp0cnVlLCJQYXJlbnRTdHlsZSI6eyIkcmVmIjoiNTMifX0sIlBvc2l0aW9uIjp7IiRpZCI6IjE2NCIsIlJhdGlvIjowLjEwODA5MzE3Njk0NzY5OTY1LCJJc0N1c3RvbSI6dHJ1ZX0sIklkIjoiNTI3NDNkZTgtYmI2ZC00MDQ0LTg5NmYtNDczODk4ZmU5ZGE3IiwiVGl0bGUiOiJNaWxlc3RvbmUgMiIsIk5vdGUiOm51bGwsIkh5cGVybGluayI6bnVsbCwiSXNDaGFuZ2VkIjpmYWxzZSwiSXNOZXciOnRydWV9LHsiJGlkIjoiMTY1IiwiRGF0ZSI6IjIwMTUtMDctMjFUMDA6MDA6MDBaIiwiU3R5bGUiOnsiJGlkIjoiMTY2IiwiU2hhcGUiOjgsIkNvbm5lY3Rvck1hcmdpbiI6eyIkcmVmIjoiNTQifSwiQ29ubmVjdG9yU3R5bGUiOnsiJGlkIjoiMTY3IiwiTGluZUNvbG9yIjp7IiRpZCI6IjE2OCIsIiR0eXBlIjoiTkxSRS5Db21tb24uRG9tLlNvbGlkQ29sb3JCcnVzaCwgTkxSRS5Db21tb24iLCJDb2xvciI6eyIkaWQiOiIxNjkiLCJBIjoyNTUsIlIiOjgsIkciOjEyNywiQiI6MTk1fX0sIkxpbmVXZWlnaHQiOjEuMCwiTGluZVR5cGUiOjAsIlBhcmVudFN0eWxlIjp7IiRyZWYiOiI1NSJ9fSwiSXNCZWxvd1RpbWViYW5kIjpmYWxzZSwiSGlkZURhdGUiOmZhbHNlLCJTaGFwZVNpemUiOjEsIlNwYWNpbmciOjAuMCwiUGFkZGluZyI6eyIkaWQiOiIxNzAiLCJUb3AiOjAsIkxlZnQiOjAsIlJpZ2h0IjowLCJCb3R0b20iOjB9LCJTaGFwZVN0eWxlIjp7IiRpZCI6IjE3MSIsIk1hcmdpbiI6eyIkcmVmIjoiNjAifSwiUGFkZGluZyI6eyIkcmVmIjoiNjEifSwiQmFja2dyb3VuZCI6eyIkaWQiOiIxNzIiLCJDb2xvciI6eyIkaWQiOiIxNzMiLCJBIjoyNTUsIlIiOjgsIkciOjEyNywiQiI6MTk1fX0sIklzVmlzaWJsZSI6dHJ1ZSwiV2lkdGgiOjE4LjAsIkhlaWdodCI6MjAuMCwiQm9yZGVyU3R5bGUiOnsiJGlkIjoiMTc0IiwiTGluZUNvbG9yIjp7IiRyZWYiOiI2MyJ9LCJMaW5lV2VpZ2h0IjowLjAsIkxpbmVUeXBlIjowLCJQYXJlbnRTdHlsZSI6eyIkcmVmIjoiNjIifX0sIlBhcmVudFN0eWxlIjp7IiRyZWYiOiI1OSJ9fSwiVGl0bGVTdHlsZSI6eyIkaWQiOiIxNzUiLCJGb250U2V0dGluZ3MiOnsiJGlkIjoiMTc2IiwiRm9udFNpemUiOjEwLCJGb250TmFtZSI6IkNhbGlicmkiLCJJc0JvbGQiOnRydWUsIklzSXRhbGljIjpmYWxzZSwiSXNVbmRlcmxpbmVkIjpmYWxzZSwiUGFyZW50U3R5bGUiOnsiJHJlZiI6IjY2In19LCJBdXRvU2l6ZSI6MCwiRm9yZWdyb3VuZCI6eyIkaWQiOiIxNzciLCJDb2xvciI6eyIkaWQiOiIxNzgiLCJBIjoyNTUsIlIiOjU5LCJHIjo4OSwiQiI6MTUyfX0sIk1heFdpZHRoIjo1MS42MjQ5NjE4NTMwMjczNDQ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3OSIsIkxpbmVDb2xvciI6bnVsbCwiTGluZVdlaWdodCI6MC4wLCJMaW5lVHlwZSI6MCwiUGFyZW50U3R5bGUiOm51bGx9LCJQYXJlbnRTdHlsZSI6eyIkcmVmIjoiNjUifX0sIkRhdGVTdHlsZSI6eyIkaWQiOiIxODAiLCJGb250U2V0dGluZ3MiOnsiJGlkIjoiMTgxIiwiRm9udFNpemUiOjEwLCJGb250TmFtZSI6IkNhbGlicmkiLCJJc0JvbGQiOmZhbHNlLCJJc0l0YWxpYyI6ZmFsc2UsIklzVW5kZXJsaW5lZCI6ZmFsc2UsIlBhcmVudFN0eWxlIjp7IiRyZWYiOiI3MyJ9fSwiQXV0b1NpemUiOjAsIkZvcmVncm91bmQiOnsiJGlkIjoiMTgyIiwiQ29sb3IiOnsiJGlkIjoiMTgzIiwiQSI6MjU1LCJSIjoxMjcsIkciOjEyNywiQiI6MTI3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g0IiwiTGluZUNvbG9yIjpudWxsLCJMaW5lV2VpZ2h0IjowLjAsIkxpbmVUeXBlIjowLCJQYXJlbnRTdHlsZSI6bnVsbH0sIlBhcmVudFN0eWxlIjp7IiRyZWYiOiI3MiJ9fSwiRGF0ZUZvcm1hdCI6eyIkcmVmIjoiNzkifSwiSXNWaXNpYmxlIjp0cnVlLCJQYXJlbnRTdHlsZSI6eyIkcmVmIjoiNTMifX0sIlBvc2l0aW9uIjp7IiRpZCI6IjE4NSIsIlJhdGlvIjowLjA4NDA2MjU2MjE2NTQzNjkyMiwiSXNDdXN0b20iOnRydWV9LCJJZCI6ImE1NGJjODI3LWIwNTEtNDZkMS04YjU1LTlmNjE4NzIzZTJiNCIsIlRpdGxlIjoiTWlsZXN0b25lIDMiLCJOb3RlIjpudWxsLCJIeXBlcmxpbmsiOm51bGwsIklzQ2hhbmdlZCI6ZmFsc2UsIklzTmV3Ijp0cnVlfSx7IiRpZCI6IjE4NiIsIkRhdGUiOiIyMDE1LTA4LTEyVDAwOjAwOjAwWiIsIlN0eWxlIjp7IiRpZCI6IjE4NyIsIlNoYXBlIjo4LCJDb25uZWN0b3JNYXJnaW4iOnsiJHJlZiI6IjU0In0sIkNvbm5lY3RvclN0eWxlIjp7IiRpZCI6IjE4OCIsIkxpbmVDb2xvciI6eyIkaWQiOiIxODkiLCIkdHlwZSI6Ik5MUkUuQ29tbW9uLkRvbS5Tb2xpZENvbG9yQnJ1c2gsIE5MUkUuQ29tbW9uIiwiQ29sb3IiOnsiJGlkIjoiMTkwIiwiQSI6MjU1LCJSIjoyMjAsIkciOjg5LCJCIjozNn19LCJMaW5lV2VpZ2h0IjoxLjAsIkxpbmVUeXBlIjowLCJQYXJlbnRTdHlsZSI6eyIkcmVmIjoiNTUifX0sIklzQmVsb3dUaW1lYmFuZCI6ZmFsc2UsIkhpZGVEYXRlIjpmYWxzZSwiU2hhcGVTaXplIjoxLCJTcGFjaW5nIjowLjAsIlBhZGRpbmciOnsiJGlkIjoiMTkxIiwiVG9wIjowLCJMZWZ0IjowLCJSaWdodCI6MCwiQm90dG9tIjowfSwiU2hhcGVTdHlsZSI6eyIkaWQiOiIxOTIiLCJNYXJnaW4iOnsiJHJlZiI6IjYwIn0sIlBhZGRpbmciOnsiJHJlZiI6IjYxIn0sIkJhY2tncm91bmQiOnsiJGlkIjoiMTkzIiwiQ29sb3IiOnsiJGlkIjoiMTk0IiwiQSI6MjU1LCJSIjoyMjAsIkciOjg5LCJCIjozNn19LCJJc1Zpc2libGUiOnRydWUsIldpZHRoIjoxOC4wLCJIZWlnaHQiOjIwLjAsIkJvcmRlclN0eWxlIjp7IiRpZCI6IjE5NSIsIkxpbmVDb2xvciI6eyIkcmVmIjoiNjMifSwiTGluZVdlaWdodCI6MC4wLCJMaW5lVHlwZSI6MCwiUGFyZW50U3R5bGUiOnsiJHJlZiI6IjYyIn19LCJQYXJlbnRTdHlsZSI6eyIkcmVmIjoiNTkifX0sIlRpdGxlU3R5bGUiOnsiJGlkIjoiMTk2IiwiRm9udFNldHRpbmdzIjp7IiRpZCI6IjE5NyIsIkZvbnRTaXplIjoxMCwiRm9udE5hbWUiOiJDYWxpYnJpIiwiSXNCb2xkIjp0cnVlLCJJc0l0YWxpYyI6ZmFsc2UsIklzVW5kZXJsaW5lZCI6ZmFsc2UsIlBhcmVudFN0eWxlIjp7IiRyZWYiOiI2NiJ9fSwiQXV0b1NpemUiOjAsIkZvcmVncm91bmQiOnsiJGlkIjoiMTk4IiwiQ29sb3IiOnsiJGlkIjoiMTk5IiwiQSI6MjU1LCJSIjoyMTAsIkciOjcxLCJCIjozOH19LCJNYXhXaWR0aCI6NTEuNjI0OTYxODUzMDI3MzQ0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AiLCJMaW5lQ29sb3IiOm51bGwsIkxpbmVXZWlnaHQiOjAuMCwiTGluZVR5cGUiOjAsIlBhcmVudFN0eWxlIjpudWxsfSwiUGFyZW50U3R5bGUiOnsiJHJlZiI6IjY1In19LCJEYXRlU3R5bGUiOnsiJGlkIjoiMjAxIiwiRm9udFNldHRpbmdzIjp7IiRpZCI6IjIwMiIsIkZvbnRTaXplIjoxMCwiRm9udE5hbWUiOiJDYWxpYnJpIiwiSXNCb2xkIjpmYWxzZSwiSXNJdGFsaWMiOmZhbHNlLCJJc1VuZGVybGluZWQiOmZhbHNlLCJQYXJlbnRTdHlsZSI6eyIkcmVmIjoiNzMifX0sIkF1dG9TaXplIjowLCJGb3JlZ3JvdW5kIjp7IiRpZCI6IjIwMyIsIkNvbG9yIjp7IiRpZCI6IjIwNCIsIkEiOjI1NSwiUiI6MTI3LCJHIjoxMjcsIkIiOjEyN3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wNSIsIkxpbmVDb2xvciI6bnVsbCwiTGluZVdlaWdodCI6MC4wLCJMaW5lVHlwZSI6MCwiUGFyZW50U3R5bGUiOm51bGx9LCJQYXJlbnRTdHlsZSI6eyIkcmVmIjoiNzIifX0sIkRhdGVGb3JtYXQiOnsiJHJlZiI6Ijc5In0sIklzVmlzaWJsZSI6dHJ1ZSwiUGFyZW50U3R5bGUiOnsiJHJlZiI6IjUzIn19LCJQb3NpdGlvbiI6eyIkaWQiOiIyMDYiLCJSYXRpbyI6MC4xNDY3NTAzNTgyOTg5NzI3OSwiSXNDdXN0b20iOnRydWV9LCJJZCI6IjkzYWZiNTU0LTU1MmEtNDIyMS1hNTM4LTBmNzkxOTQwOWFhNyIsIlRpdGxlIjoiTWlsZXN0b25lIDQiLCJOb3RlIjpudWxsLCJIeXBlcmxpbmsiOm51bGwsIklzQ2hhbmdlZCI6ZmFsc2UsIklzTmV3Ijp0cnVlfSx7IiRpZCI6IjIwNyIsIkRhdGUiOiIyMDE1LTExLTA3VDAwOjAwOjAwWiIsIlN0eWxlIjp7IiRpZCI6IjIwOCIsIlNoYXBlIjoxNCwiQ29ubmVjdG9yTWFyZ2luIjp7IiRyZWYiOiI1NCJ9LCJDb25uZWN0b3JTdHlsZSI6eyIkaWQiOiIyMDkiLCJMaW5lQ29sb3IiOnsiJGlkIjoiMjEwIiwiJHR5cGUiOiJOTFJFLkNvbW1vbi5Eb20uU29saWRDb2xvckJydXNoLCBOTFJFLkNvbW1vbiIsIkNvbG9yIjp7IiRpZCI6IjIxMSIsIkEiOjI1NSwiUiI6MjU1LCJHIjoxOTIsIkIiOjB9fSwiTGluZVdlaWdodCI6MS4wLCJMaW5lVHlwZSI6MCwiUGFyZW50U3R5bGUiOnsiJHJlZiI6IjU1In19LCJJc0JlbG93VGltZWJhbmQiOmZhbHNlLCJIaWRlRGF0ZSI6ZmFsc2UsIlNoYXBlU2l6ZSI6MSwiU3BhY2luZyI6MC4wLCJQYWRkaW5nIjp7IiRpZCI6IjIxMiIsIlRvcCI6MCwiTGVmdCI6MCwiUmlnaHQiOjAsIkJvdHRvbSI6MH0sIlNoYXBlU3R5bGUiOnsiJGlkIjoiMjEzIiwiTWFyZ2luIjp7IiRyZWYiOiI2MCJ9LCJQYWRkaW5nIjp7IiRyZWYiOiI2MSJ9LCJCYWNrZ3JvdW5kIjp7IiRpZCI6IjIxNCIsIkNvbG9yIjp7IiRpZCI6IjIxNSIsIkEiOjI1NSwiUiI6MjU1LCJHIjoxOTIsIkIiOjB9fSwiSXNWaXNpYmxlIjp0cnVlLCJXaWR0aCI6MTguMCwiSGVpZ2h0IjoyMC4wLCJCb3JkZXJTdHlsZSI6eyIkaWQiOiIyMTYiLCJMaW5lQ29sb3IiOnsiJHJlZiI6IjYzIn0sIkxpbmVXZWlnaHQiOjAuMCwiTGluZVR5cGUiOjAsIlBhcmVudFN0eWxlIjp7IiRyZWYiOiI2MiJ9fSwiUGFyZW50U3R5bGUiOnsiJHJlZiI6IjU5In19LCJUaXRsZVN0eWxlIjp7IiRpZCI6IjIxNyIsIkZvbnRTZXR0aW5ncyI6eyIkaWQiOiIyMTgiLCJGb250U2l6ZSI6MTAsIkZvbnROYW1lIjoiQ2FsaWJyaSIsIklzQm9sZCI6dHJ1ZSwiSXNJdGFsaWMiOmZhbHNlLCJJc1VuZGVybGluZWQiOmZhbHNlLCJQYXJlbnRTdHlsZSI6eyIkcmVmIjoiNjYifX0sIkF1dG9TaXplIjowLCJGb3JlZ3JvdW5kIjp7IiRpZCI6IjIxOSIsIkNvbG9yIjp7IiRpZCI6IjIyMCIsIkEiOjI1NSwiUiI6MjU1LCJHIjoxNTMsIkIiOjB9fSwiTWF4V2lkdGgiOjUxLjYyNTAzODE0Njk3MjY1Ni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IxIiwiTGluZUNvbG9yIjpudWxsLCJMaW5lV2VpZ2h0IjowLjAsIkxpbmVUeXBlIjowLCJQYXJlbnRTdHlsZSI6bnVsbH0sIlBhcmVudFN0eWxlIjp7IiRyZWYiOiI2NSJ9fSwiRGF0ZVN0eWxlIjp7IiRpZCI6IjIyMiIsIkZvbnRTZXR0aW5ncyI6eyIkaWQiOiIyMjMiLCJGb250U2l6ZSI6O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ZmFsc2UsIldpZHRoIjowLjAsIkhlaWdodCI6MC4wLCJCb3JkZXJTdHlsZSI6eyIkaWQiOiIyMjQiLCJMaW5lQ29sb3IiOm51bGwsIkxpbmVXZWlnaHQiOjAuMCwiTGluZVR5cGUiOjAsIlBhcmVudFN0eWxlIjpudWxsfSwiUGFyZW50U3R5bGUiOnsiJHJlZiI6IjcyIn19LCJEYXRlRm9ybWF0Ijp7IiRyZWYiOiI3OSJ9LCJJc1Zpc2libGUiOnRydWUsIlBhcmVudFN0eWxlIjp7IiRyZWYiOiI1MyJ9fSwiUG9zaXRpb24iOnsiJGlkIjoiMjI1IiwiUmF0aW8iOjAuMTAxMTM1MzEwNDIwMjgzNTYsIklzQ3VzdG9tIjp0cnVlfSwiSWQiOiI2YTI4M2IzNi03Mzc1LTQxNWItOTJiMC1lNWZjNGUxNmEwY2MiLCJUaXRsZSI6Ik1pbGVzdG9uZSA1IiwiTm90ZSI6bnVsbCwiSHlwZXJsaW5rIjpudWxsLCJJc0NoYW5nZWQiOmZhbHNlLCJJc05ldyI6dHJ1ZX0seyIkaWQiOiIyMjYiLCJEYXRlIjoiMjAxNS0xMi0yMFQwMDowMDowMFoiLCJTdHlsZSI6eyIkaWQiOiIyMjciLCJTaGFwZSI6OCwiQ29ubmVjdG9yTWFyZ2luIjp7IiRyZWYiOiI1NCJ9LCJDb25uZWN0b3JTdHlsZSI6eyIkaWQiOiIyMjgiLCJMaW5lQ29sb3IiOnsiJGlkIjoiMjI5IiwiJHR5cGUiOiJOTFJFLkNvbW1vbi5Eb20uU29saWRDb2xvckJydXNoLCBOTFJFLkNvbW1vbiIsIkNvbG9yIjp7IiRpZCI6IjIzMCIsIkEiOjI1NSwiUiI6OTgsIkciOjE4MSwiQiI6MTIzfX0sIkxpbmVXZWlnaHQiOjEuMCwiTGluZVR5cGUiOjAsIlBhcmVudFN0eWxlIjp7IiRyZWYiOiI1NSJ9fSwiSXNCZWxvd1RpbWViYW5kIjpmYWxzZSwiSGlkZURhdGUiOmZhbHNlLCJTaGFwZVNpemUiOjEsIlNwYWNpbmciOjAuMCwiUGFkZGluZyI6eyIkaWQiOiIyMzEiLCJUb3AiOjAsIkxlZnQiOjAsIlJpZ2h0IjowLCJCb3R0b20iOjB9LCJTaGFwZVN0eWxlIjp7IiRpZCI6IjIzMiIsIk1hcmdpbiI6eyIkcmVmIjoiNjAifSwiUGFkZGluZyI6eyIkcmVmIjoiNjEifSwiQmFja2dyb3VuZCI6eyIkaWQiOiIyMzMiLCJDb2xvciI6eyIkaWQiOiIyMzQiLCJBIjoyNTUsIlIiOjk4LCJHIjoxODEsIkIiOjEyM319LCJJc1Zpc2libGUiOnRydWUsIldpZHRoIjoxOC4wLCJIZWlnaHQiOjIwLjAsIkJvcmRlclN0eWxlIjp7IiRpZCI6IjIzNSIsIkxpbmVDb2xvciI6eyIkcmVmIjoiNjMifSwiTGluZVdlaWdodCI6MC4wLCJMaW5lVHlwZSI6MCwiUGFyZW50U3R5bGUiOnsiJHJlZiI6IjYyIn19LCJQYXJlbnRTdHlsZSI6eyIkcmVmIjoiNTkifX0sIlRpdGxlU3R5bGUiOnsiJGlkIjoiMjM2IiwiRm9udFNldHRpbmdzIjp7IiRpZCI6IjIzNyIsIkZvbnRTaXplIjoxMCwiRm9udE5hbWUiOiJDYWxpYnJpIiwiSXNCb2xkIjp0cnVlLCJJc0l0YWxpYyI6ZmFsc2UsIklzVW5kZXJsaW5lZCI6ZmFsc2UsIlBhcmVudFN0eWxlIjp7IiRyZWYiOiI2NiJ9fSwiQXV0b1NpemUiOjAsIkZvcmVncm91bmQiOnsiJGlkIjoiMjM4IiwiQ29sb3IiOnsiJGlkIjoiMjM5IiwiQSI6MjU1LCJSIjo3MiwiRyI6MTU0LCJCIjo5N319LCJNYXhXaWR0aCI6NTEuNjI1MDM4MTQ2OTcyNjU2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NDAiLCJMaW5lQ29sb3IiOm51bGwsIkxpbmVXZWlnaHQiOjAuMCwiTGluZVR5cGUiOjAsIlBhcmVudFN0eWxlIjpudWxsfSwiUGFyZW50U3R5bGUiOnsiJHJlZiI6IjY1In19LCJEYXRlU3R5bGUiOnsiJGlkIjoiMjQxIiwiRm9udFNldHRpbmdzIjp7IiRpZCI6IjI0MiIsIkZvbnRTaXplIjo4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mYWxzZSwiV2lkdGgiOjAuMCwiSGVpZ2h0IjowLjAsIkJvcmRlclN0eWxlIjp7IiRpZCI6IjI0MyIsIkxpbmVDb2xvciI6bnVsbCwiTGluZVdlaWdodCI6MC4wLCJMaW5lVHlwZSI6MCwiUGFyZW50U3R5bGUiOm51bGx9LCJQYXJlbnRTdHlsZSI6eyIkcmVmIjoiNzIifX0sIkRhdGVGb3JtYXQiOnsiJHJlZiI6Ijc5In0sIklzVmlzaWJsZSI6dHJ1ZSwiUGFyZW50U3R5bGUiOnsiJHJlZiI6IjUzIn19LCJQb3NpdGlvbiI6eyIkaWQiOiIyNDQiLCJSYXRpbyI6MC4wNTg2OTIxOTc0NDY0Njk5MDQsIklzQ3VzdG9tIjp0cnVlfSwiSWQiOiI3YjA5OTY0Ni00ZmZkLTRjZDMtYTNiMy04M2FiMWJhMjI0MzgiLCJUaXRsZSI6Ik1pbGVzdG9uZSA2IiwiTm90ZSI6bnVsbCwiSHlwZXJsaW5rIjpudWxsLCJJc0NoYW5nZWQiOmZhbHNlLCJJc05ldyI6dHJ1ZX0seyIkaWQiOiIyNDUiLCJEYXRlIjoiMjAxNi0wMS0zMFQwMDowMDowMFoiLCJTdHlsZSI6eyIkaWQiOiIyNDYiLCJTaGFwZSI6MTMsIkNvbm5lY3Rvck1hcmdpbiI6eyIkcmVmIjoiNTQifSwiQ29ubmVjdG9yU3R5bGUiOnsiJGlkIjoiMjQ3IiwiTGluZUNvbG9yIjp7IiRpZCI6IjI0OCIsIiR0eXBlIjoiTkxSRS5Db21tb24uRG9tLlNvbGlkQ29sb3JCcnVzaCwgTkxSRS5Db21tb24iLCJDb2xvciI6eyIkaWQiOiIyNDkiLCJBIjoyNTUsIlIiOjk4LCJHIjoxODEsIkIiOjEyM319LCJMaW5lV2VpZ2h0IjoxLjAsIkxpbmVUeXBlIjowLCJQYXJlbnRTdHlsZSI6eyIkcmVmIjoiNTUifX0sIklzQmVsb3dUaW1lYmFuZCI6ZmFsc2UsIkhpZGVEYXRlIjpmYWxzZSwiU2hhcGVTaXplIjoyLCJTcGFjaW5nIjowLjAsIlBhZGRpbmciOnsiJGlkIjoiMjUwIiwiVG9wIjowLCJMZWZ0IjowLCJSaWdodCI6MCwiQm90dG9tIjowfSwiU2hhcGVTdHlsZSI6eyIkaWQiOiIyNTEiLCJNYXJnaW4iOnsiJHJlZiI6IjYwIn0sIlBhZGRpbmciOnsiJHJlZiI6IjYxIn0sIkJhY2tncm91bmQiOnsiJGlkIjoiMjUyIiwiQ29sb3IiOnsiJGlkIjoiMjUzIiwiQSI6MjU1LCJSIjo5OCwiRyI6MTgxLCJCIjoxMjN9fSwiSXNWaXNpYmxlIjp0cnVlLCJXaWR0aCI6MjQuMCwiSGVpZ2h0IjoyNi4wLCJCb3JkZXJTdHlsZSI6eyIkaWQiOiIyNTQiLCJMaW5lQ29sb3IiOnsiJHJlZiI6IjYzIn0sIkxpbmVXZWlnaHQiOjAuMCwiTGluZVR5cGUiOjAsIlBhcmVudFN0eWxlIjp7IiRyZWYiOiI2MiJ9fSwiUGFyZW50U3R5bGUiOnsiJHJlZiI6IjU5In19LCJUaXRsZVN0eWxlIjp7IiRpZCI6IjI1NSIsIkZvbnRTZXR0aW5ncyI6eyIkaWQiOiIyNTYiLCJGb250U2l6ZSI6MTAsIkZvbnROYW1lIjoiQ2FsaWJyaSIsIklzQm9sZCI6dHJ1ZSwiSXNJdGFsaWMiOmZhbHNlLCJJc1VuZGVybGluZWQiOmZhbHNlLCJQYXJlbnRTdHlsZSI6eyIkcmVmIjoiNjYifX0sIkF1dG9TaXplIjowLCJGb3JlZ3JvdW5kIjp7IiRpZCI6IjI1NyIsIkNvbG9yIjp7IiRpZCI6IjI1OCIsIkEiOjI1NSwiUiI6NzIsIkciOjE1NCwiQiI6OTd9fSwiTWF4V2lkdGgiOjUxLjYyNTAzODE0Njk3MjY1Ni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U5IiwiTGluZUNvbG9yIjpudWxsLCJMaW5lV2VpZ2h0IjowLjAsIkxpbmVUeXBlIjowLCJQYXJlbnRTdHlsZSI6bnVsbH0sIlBhcmVudFN0eWxlIjp7IiRyZWYiOiI2NSJ9fSwiRGF0ZVN0eWxlIjp7IiRpZCI6IjI2MCIsIkZvbnRTZXR0aW5ncyI6eyIkaWQiOiIyNjEiLCJGb250U2l6ZSI6MTAsIkZvbnROYW1lIjoiQ2FsaWJyaSIsIklzQm9sZCI6ZmFsc2UsIklzSXRhbGljIjpmYWxzZSwiSXNVbmRlcmxpbmVkIjpmYWxzZSwiUGFyZW50U3R5bGUiOnsiJHJlZiI6IjczIn19LCJBdXRvU2l6ZSI6MCwiRm9yZWdyb3VuZCI6eyIkaWQiOiIyNjIiLCJDb2xvciI6eyIkaWQiOiIyNjMiLCJBIjoyNTUsIlIiOjEyNywiRyI6MTI3LCJCIjoxMjd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jQiLCJMaW5lQ29sb3IiOm51bGwsIkxpbmVXZWlnaHQiOjAuMCwiTGluZVR5cGUiOjAsIlBhcmVudFN0eWxlIjpudWxsfSwiUGFyZW50U3R5bGUiOnsiJHJlZiI6IjcyIn19LCJEYXRlRm9ybWF0Ijp7IiRyZWYiOiI3OSJ9LCJJc1Zpc2libGUiOnRydWUsIlBhcmVudFN0eWxlIjp7IiRyZWYiOiI1MyJ9fSwiUG9zaXRpb24iOnsiJGlkIjoiMjY1IiwiUmF0aW8iOjAuMDkxNzY1MjI3MTQxMjAzNywiSXNDdXN0b20iOnRydWV9LCJJZCI6IjdmNTgzZGUwLTg1NGEtNGNhYy1iODk4LTM3ZjNhMzc5YmI0YSIsIlRpdGxlIjoiTWlsZXN0b25lIDciLCJOb3RlIjpudWxsLCJIeXBlcmxpbmsiOm51bGwsIklzQ2hhbmdlZCI6ZmFsc2UsIklzTmV3Ijp0cnVlfV0sIlRhc2tzIjpbeyIkaWQiOiIyNjYiLCJHcm91cE5hbWUiOm51bGwsIlN0YXJ0RGF0ZSI6IjIwMTUtMDctMjVUMDA6MDA6MDBaIiwiRW5kRGF0ZSI6IjIwMTUtMDgtMDFUMjM6NTk6NTlaIiwiUGVyY2VudGFnZUNvbXBsZXRlIjpudWxsLCJTdHlsZSI6eyIkaWQiOiIyNjciLCJTaGFwZSI6MiwiU2hhcGVUaGlja25lc3MiOjEsIkR1cmF0aW9uRm9ybWF0IjowLCJJbmNsdWRlTm9uV29ya2luZ0RheXNJbkR1cmF0aW9uIjpmYWxzZSwiUGVyY2VudGFnZUNvbXBsZXRlU3R5bGUiOnsiJGlkIjoiMjY4IiwiRm9udFNldHRpbmdzIjp7IiRpZCI6IjI2OS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3MCIsIkxpbmVDb2xvciI6bnVsbCwiTGluZVdlaWdodCI6MC4wLCJMaW5lVHlwZSI6MCwiUGFyZW50U3R5bGUiOm51bGx9LCJQYXJlbnRTdHlsZSI6eyIkcmVmIjoiODEifX0sIkR1cmF0aW9uU3R5bGUiOnsiJGlkIjoiMjcxIiwiRm9udFNldHRpbmdzIjp7IiRpZCI6IjI3MiIsIkZvbnRTaXplIjoxMCwiRm9udE5hbWUiOiJDYWxpYnJpIiwiSXNCb2xkIjpmYWxzZSwiSXNJdGFsaWMiOmZhbHNlLCJJc1VuZGVybGluZWQiOmZhbHNlLCJQYXJlbnRTdHlsZSI6eyIkcmVmIjoiODkifX0sIkF1dG9TaXplIjowLCJGb3JlZ3JvdW5kIjp7IiRpZCI6IjI3MyIsIkNvbG9yIjp7IiRpZCI6IjI3NCIsIkEiOjI1NSwiUiI6MTkyLCJHIjo4MCwiQiI6Nzd9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NzUiLCJMaW5lQ29sb3IiOm51bGwsIkxpbmVXZWlnaHQiOjAuMCwiTGluZVR5cGUiOjAsIlBhcmVudFN0eWxlIjpudWxsfSwiUGFyZW50U3R5bGUiOnsiJHJlZiI6Ijg4In19LCJIb3Jpem9udGFsQ29ubmVjdG9yU3R5bGUiOnsiJGlkIjoiMjc2IiwiTGluZUNvbG9yIjp7IiRyZWYiOiI5NiJ9LCJMaW5lV2VpZ2h0IjowLjAsIkxpbmVUeXBlIjowLCJQYXJlbnRTdHlsZSI6eyIkcmVmIjoiOTUifX0sIlZlcnRpY2FsQ29ubmVjdG9yU3R5bGUiOnsiJGlkIjoiMjc3IiwiTGluZUNvbG9yIjp7IiRyZWYiOiI5OSJ9LCJMaW5lV2VpZ2h0IjowLjAsIkxpbmVUeXBlIjowLCJQYXJlbnRTdHlsZSI6eyIkcmVmIjoiOTgifX0sIk1hcmdpbiI6bnVsbCwiU3RhcnREYXRlUG9zaXRpb24iOjQsIkVuZERhdGVQb3NpdGlvbiI6NCwiVGl0bGVQb3NpdGlvbiI6MywiRHVyYXRpb25Qb3NpdGlvbiI6NiwiUGVyY2VudGFnZUNvbXBsZXRlZFBvc2l0aW9uIjo2LCJTcGFjaW5nIjo1LCJJc0JlbG93VGltZWJhbmQiOnRydWUsIlBlcmNlbnRhZ2VDb21wbGV0ZVNoYXBlT3BhY2l0eSI6MzUsIlNoYXBlU3R5bGUiOnsiJGlkIjoiMjc4IiwiTWFyZ2luIjp7IiRyZWYiOiIxMDIifSwiUGFkZGluZyI6eyIkcmVmIjoiMTAzIn0sIkJhY2tncm91bmQiOnsiJGlkIjoiMjc5IiwiQ29sb3IiOnsiJGlkIjoiMjgwIiwiQSI6MjU1LCJSIjo4LCJHIjoxMjcsIkIiOjE5NX19LCJJc1Zpc2libGUiOnRydWUsIldpZHRoIjowLjAsIkhlaWdodCI6MTYuMCwiQm9yZGVyU3R5bGUiOnsiJGlkIjoiMjgxIiwiTGluZUNvbG9yIjp7IiRpZCI6IjI4MiIsIiR0eXBlIjoiTkxSRS5Db21tb24uRG9tLlNvbGlkQ29sb3JCcnVzaCwgTkxSRS5Db21tb24iLCJDb2xvciI6eyIkaWQiOiIyODMiLCJBIjoyNTUsIlIiOjI1NSwiRyI6MCwiQiI6MH19LCJMaW5lV2VpZ2h0IjowLjAsIkxpbmVUeXBlIjowLCJQYXJlbnRTdHlsZSI6bnVsbH0sIlBhcmVudFN0eWxlIjp7IiRyZWYiOiIxMDEifX0sIlRpdGxlU3R5bGUiOnsiJGlkIjoiMjg0IiwiRm9udFNldHRpbmdzIjp7IiRpZCI6IjI4NSIsIkZvbnRTaXplIjoxMCwiRm9udE5hbWUiOiJDYWxpYnJpIiwiSXNCb2xkIjp0cnVlLCJJc0l0YWxpYyI6ZmFsc2UsIklzVW5kZXJsaW5lZCI6ZmFsc2UsIlBhcmVudFN0eWxlIjp7IiRyZWYiOiIxMDgifX0sIkF1dG9TaXplIjowLCJGb3JlZ3JvdW5kIjp7IiRpZCI6IjI4NiIsIkNvbG9yIjp7IiRpZCI6IjI4NyIsIkEiOjI1NSwiUiI6MCwiRyI6MTEyLCJCIjoxOTJ9fSwiTWF4V2lkdGgiOjUwLjg2NzAwODIwOTIyODUxNi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jg4IiwiTGluZUNvbG9yIjpudWxsLCJMaW5lV2VpZ2h0IjowLjAsIkxpbmVUeXBlIjowLCJQYXJlbnRTdHlsZSI6bnVsbH0sIlBhcmVudFN0eWxlIjp7IiRyZWYiOiIxMDcifX0sIkRhdGVTdHlsZSI6eyIkaWQiOiIyODkiLCJGb250U2V0dGluZ3MiOnsiJGlkIjoiMjkwIiwiRm9udFNpemUiOjEwLCJGb250TmFtZSI6IkNhbGlicmkiLCJJc0JvbGQiOmZhbHNlLCJJc0l0YWxpYyI6ZmFsc2UsIklzVW5kZXJsaW5lZCI6ZmFsc2UsIlBhcmVudFN0eWxlIjp7IiRyZWYiOiIxMTUifX0sIkF1dG9TaXplIjowLCJGb3JlZ3JvdW5kIjp7IiRpZCI6IjI5MSIsIkNvbG9yIjp7IiRpZCI6IjI5Mi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I5MyIsIkxpbmVDb2xvciI6bnVsbCwiTGluZVdlaWdodCI6MC4wLCJMaW5lVHlwZSI6MCwiUGFyZW50U3R5bGUiOm51bGx9LCJQYXJlbnRTdHlsZSI6eyIkcmVmIjoiMTE0In19LCJEYXRlRm9ybWF0Ijp7IiRpZCI6IjI5NCIsIkZvcm1hdFN0cmluZyI6Ik1NTSBkIiwiU2VwYXJhdG9yIjoiLyIsIlVzZUludGVybmF0aW9uYWxEYXRlRm9ybWF0IjpmYWxzZX0sIklzVmlzaWJsZSI6dHJ1ZSwiUGFyZW50U3R5bGUiOnsiJHJlZiI6IjgwIn19LCJJbmRleCI6MCwiSWQiOiI3YzUxOGZiMy03ZjIxLTQyYmItOGUwNC00NTkyMGQwNDAzYjUiLCJUaXRsZSI6IlRhc2sgMSBIZXJlIiwiTm90ZSI6bnVsbCwiSHlwZXJsaW5rIjpudWxsLCJJc0NoYW5nZWQiOmZhbHNlLCJJc05ldyI6dHJ1ZX0seyIkaWQiOiIyOTUiLCJHcm91cE5hbWUiOm51bGwsIlN0YXJ0RGF0ZSI6IjIwMTUtMDgtMTVUMDA6MDA6MDBaIiwiRW5kRGF0ZSI6IjIwMTUtMDktMDdUMjM6NTk6NTlaIiwiUGVyY2VudGFnZUNvbXBsZXRlIjpudWxsLCJTdHlsZSI6eyIkaWQiOiIyOTYiLCJTaGFwZSI6MiwiU2hhcGVUaGlja25lc3MiOjEsIkR1cmF0aW9uRm9ybWF0IjowLCJJbmNsdWRlTm9uV29ya2luZ0RheXNJbkR1cmF0aW9uIjpmYWxzZSwiUGVyY2VudGFnZUNvbXBsZXRlU3R5bGUiOnsiJGlkIjoiMjk3IiwiRm9udFNldHRpbmdzIjp7IiRpZCI6IjI5OC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5OSIsIkxpbmVDb2xvciI6bnVsbCwiTGluZVdlaWdodCI6MC4wLCJMaW5lVHlwZSI6MCwiUGFyZW50U3R5bGUiOm51bGx9LCJQYXJlbnRTdHlsZSI6eyIkcmVmIjoiODEifX0sIkR1cmF0aW9uU3R5bGUiOnsiJGlkIjoiMzAwIiwiRm9udFNldHRpbmdzIjp7IiRpZCI6IjMwMSIsIkZvbnRTaXplIjoxMCwiRm9udE5hbWUiOiJDYWxpYnJpIiwiSXNCb2xkIjpmYWxzZSwiSXNJdGFsaWMiOmZhbHNlLCJJc1VuZGVybGluZWQiOmZhbHNlLCJQYXJlbnRTdHlsZSI6eyIkcmVmIjoiODkifX0sIkF1dG9TaXplIjowLCJGb3JlZ3JvdW5kIjp7IiRpZCI6IjMwMiIsIkNvbG9yIjp7IiRpZCI6IjMwMyIsIkEiOjI1NSwiUiI6MTkyLCJHIjo4MCwiQiI6Nzd9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DQiLCJMaW5lQ29sb3IiOm51bGwsIkxpbmVXZWlnaHQiOjAuMCwiTGluZVR5cGUiOjAsIlBhcmVudFN0eWxlIjpudWxsfSwiUGFyZW50U3R5bGUiOnsiJHJlZiI6Ijg4In19LCJIb3Jpem9udGFsQ29ubmVjdG9yU3R5bGUiOnsiJGlkIjoiMzA1IiwiTGluZUNvbG9yIjp7IiRyZWYiOiI5NiJ9LCJMaW5lV2VpZ2h0IjowLjAsIkxpbmVUeXBlIjowLCJQYXJlbnRTdHlsZSI6eyIkcmVmIjoiOTUifX0sIlZlcnRpY2FsQ29ubmVjdG9yU3R5bGUiOnsiJGlkIjoiMzA2IiwiTGluZUNvbG9yIjp7IiRyZWYiOiI5OSJ9LCJMaW5lV2VpZ2h0IjowLjAsIkxpbmVUeXBlIjowLCJQYXJlbnRTdHlsZSI6eyIkcmVmIjoiOTgifX0sIk1hcmdpbiI6bnVsbCwiU3RhcnREYXRlUG9zaXRpb24iOjQsIkVuZERhdGVQb3NpdGlvbiI6NCwiVGl0bGVQb3NpdGlvbiI6MywiRHVyYXRpb25Qb3NpdGlvbiI6NiwiUGVyY2VudGFnZUNvbXBsZXRlZFBvc2l0aW9uIjo2LCJTcGFjaW5nIjo1LCJJc0JlbG93VGltZWJhbmQiOnRydWUsIlBlcmNlbnRhZ2VDb21wbGV0ZVNoYXBlT3BhY2l0eSI6MzUsIlNoYXBlU3R5bGUiOnsiJGlkIjoiMzA3IiwiTWFyZ2luIjp7IiRyZWYiOiIxMDIifSwiUGFkZGluZyI6eyIkcmVmIjoiMTAzIn0sIkJhY2tncm91bmQiOnsiJGlkIjoiMzA4IiwiQ29sb3IiOnsiJGlkIjoiMzA5IiwiQSI6MjU1LCJSIjoyMTAsIkciOjcxLCJCIjozOH19LCJJc1Zpc2libGUiOnRydWUsIldpZHRoIjowLjAsIkhlaWdodCI6MTYuMCwiQm9yZGVyU3R5bGUiOnsiJGlkIjoiMzEwIiwiTGluZUNvbG9yIjp7IiRpZCI6IjMxMSIsIiR0eXBlIjoiTkxSRS5Db21tb24uRG9tLlNvbGlkQ29sb3JCcnVzaCwgTkxSRS5Db21tb24iLCJDb2xvciI6eyIkaWQiOiIzMTIiLCJBIjoyNTUsIlIiOjI1NSwiRyI6MCwiQiI6MH19LCJMaW5lV2VpZ2h0IjowLjAsIkxpbmVUeXBlIjowLCJQYXJlbnRTdHlsZSI6bnVsbH0sIlBhcmVudFN0eWxlIjp7IiRyZWYiOiIxMDEifX0sIlRpdGxlU3R5bGUiOnsiJGlkIjoiMzEzIiwiRm9udFNldHRpbmdzIjp7IiRpZCI6IjMxNCIsIkZvbnRTaXplIjoxMCwiRm9udE5hbWUiOiJDYWxpYnJpIiwiSXNCb2xkIjp0cnVlLCJJc0l0YWxpYyI6ZmFsc2UsIklzVW5kZXJsaW5lZCI6ZmFsc2UsIlBhcmVudFN0eWxlIjp7IiRyZWYiOiIxMDgifX0sIkF1dG9TaXplIjowLCJGb3JlZ3JvdW5kIjp7IiRpZCI6IjMxNSIsIkNvbG9yIjp7IiRpZCI6IjMxNiIsIkEiOjI1NSwiUiI6MjEwLCJHIjo3MSwiQiI6Mzh9fSwiTWF4V2lkdGgiOjUxLjQ5ODAzMTYxNjIxMDkzOC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zE3IiwiTGluZUNvbG9yIjpudWxsLCJMaW5lV2VpZ2h0IjowLjAsIkxpbmVUeXBlIjowLCJQYXJlbnRTdHlsZSI6bnVsbH0sIlBhcmVudFN0eWxlIjp7IiRyZWYiOiIxMDcifX0sIkRhdGVTdHlsZSI6eyIkaWQiOiIzMTgiLCJGb250U2V0dGluZ3MiOnsiJGlkIjoiMzE5IiwiRm9udFNpemUiOjEwLCJGb250TmFtZSI6IkNhbGlicmkiLCJJc0JvbGQiOmZhbHNlLCJJc0l0YWxpYyI6ZmFsc2UsIklzVW5kZXJsaW5lZCI6ZmFsc2UsIlBhcmVudFN0eWxlIjp7IiRyZWYiOiIxMTUifX0sIkF1dG9TaXplIjowLCJGb3JlZ3JvdW5kIjp7IiRpZCI6IjMyMCIsIkNvbG9yIjp7IiRpZCI6IjMyMS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yMiIsIkxpbmVDb2xvciI6bnVsbCwiTGluZVdlaWdodCI6MC4wLCJMaW5lVHlwZSI6MCwiUGFyZW50U3R5bGUiOm51bGx9LCJQYXJlbnRTdHlsZSI6eyIkcmVmIjoiMTE0In19LCJEYXRlRm9ybWF0Ijp7IiRpZCI6IjMyMyIsIkZvcm1hdFN0cmluZyI6Ik1NTSBkIiwiU2VwYXJhdG9yIjoiLyIsIlVzZUludGVybmF0aW9uYWxEYXRlRm9ybWF0IjpmYWxzZX0sIklzVmlzaWJsZSI6dHJ1ZSwiUGFyZW50U3R5bGUiOnsiJHJlZiI6IjgwIn19LCJJbmRleCI6MCwiSWQiOiJiZTNhZTM4Zi02MGIzLTQwMmQtOGExMy1mMWU5MWVlYzQxZjUiLCJUaXRsZSI6IlRhc2sgMiBIZXJlIiwiTm90ZSI6bnVsbCwiSHlwZXJsaW5rIjpudWxsLCJJc0NoYW5nZWQiOmZhbHNlLCJJc05ldyI6dHJ1ZX0seyIkaWQiOiIzMjQiLCJHcm91cE5hbWUiOm51bGwsIlN0YXJ0RGF0ZSI6IjIwMTUtMDgtMTVUMDA6MDA6MDBaIiwiRW5kRGF0ZSI6IjIwMTUtMDktMTdUMjM6NTk6NTlaIiwiUGVyY2VudGFnZUNvbXBsZXRlIjpudWxsLCJTdHlsZSI6eyIkaWQiOiIzMjUiLCJTaGFwZSI6MiwiU2hhcGVUaGlja25lc3MiOjEsIkR1cmF0aW9uRm9ybWF0IjowLCJJbmNsdWRlTm9uV29ya2luZ0RheXNJbkR1cmF0aW9uIjpmYWxzZSwiUGVyY2VudGFnZUNvbXBsZXRlU3R5bGUiOnsiJGlkIjoiMzI2IiwiRm9udFNldHRpbmdzIjp7IiRpZCI6IjMyNy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yOCIsIkxpbmVDb2xvciI6bnVsbCwiTGluZVdlaWdodCI6MC4wLCJMaW5lVHlwZSI6MCwiUGFyZW50U3R5bGUiOm51bGx9LCJQYXJlbnRTdHlsZSI6eyIkcmVmIjoiODEifX0sIkR1cmF0aW9uU3R5bGUiOnsiJGlkIjoiMzI5IiwiRm9udFNldHRpbmdzIjp7IiRpZCI6IjMzMCIsIkZvbnRTaXplIjoxMCwiRm9udE5hbWUiOiJDYWxpYnJpIiwiSXNCb2xkIjpmYWxzZSwiSXNJdGFsaWMiOmZhbHNlLCJJc1VuZGVybGluZWQiOmZhbHNlLCJQYXJlbnRTdHlsZSI6eyIkcmVmIjoiODkifX0sIkF1dG9TaXplIjowLCJGb3JlZ3JvdW5kIjp7IiRpZCI6IjMzMSIsIkNvbG9yIjp7IiRpZCI6IjMzMiIsIkEiOjI1NSwiUiI6MTkyLCJHIjo4MCwiQiI6Nzd9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zMiLCJMaW5lQ29sb3IiOm51bGwsIkxpbmVXZWlnaHQiOjAuMCwiTGluZVR5cGUiOjAsIlBhcmVudFN0eWxlIjpudWxsfSwiUGFyZW50U3R5bGUiOnsiJHJlZiI6Ijg4In19LCJIb3Jpem9udGFsQ29ubmVjdG9yU3R5bGUiOnsiJGlkIjoiMzM0IiwiTGluZUNvbG9yIjp7IiRyZWYiOiI5NiJ9LCJMaW5lV2VpZ2h0IjowLjAsIkxpbmVUeXBlIjowLCJQYXJlbnRTdHlsZSI6eyIkcmVmIjoiOTUifX0sIlZlcnRpY2FsQ29ubmVjdG9yU3R5bGUiOnsiJGlkIjoiMzM1IiwiTGluZUNvbG9yIjp7IiRyZWYiOiI5OSJ9LCJMaW5lV2VpZ2h0IjowLjAsIkxpbmVUeXBlIjowLCJQYXJlbnRTdHlsZSI6eyIkcmVmIjoiOTgifX0sIk1hcmdpbiI6bnVsbCwiU3RhcnREYXRlUG9zaXRpb24iOjQsIkVuZERhdGVQb3NpdGlvbiI6NCwiVGl0bGVQb3NpdGlvbiI6MywiRHVyYXRpb25Qb3NpdGlvbiI6NiwiUGVyY2VudGFnZUNvbXBsZXRlZFBvc2l0aW9uIjo2LCJTcGFjaW5nIjo1LCJJc0JlbG93VGltZWJhbmQiOnRydWUsIlBlcmNlbnRhZ2VDb21wbGV0ZVNoYXBlT3BhY2l0eSI6MzUsIlNoYXBlU3R5bGUiOnsiJGlkIjoiMzM2IiwiTWFyZ2luIjp7IiRyZWYiOiIxMDIifSwiUGFkZGluZyI6eyIkcmVmIjoiMTAzIn0sIkJhY2tncm91bmQiOnsiJGlkIjoiMzM3IiwiQ29sb3IiOnsiJGlkIjoiMzM4IiwiQSI6MjU1LCJSIjoyMTAsIkciOjcxLCJCIjozOH19LCJJc1Zpc2libGUiOnRydWUsIldpZHRoIjowLjAsIkhlaWdodCI6MTYuMCwiQm9yZGVyU3R5bGUiOnsiJGlkIjoiMzM5IiwiTGluZUNvbG9yIjp7IiRpZCI6IjM0MCIsIiR0eXBlIjoiTkxSRS5Db21tb24uRG9tLlNvbGlkQ29sb3JCcnVzaCwgTkxSRS5Db21tb24iLCJDb2xvciI6eyIkaWQiOiIzNDEiLCJBIjoyNTUsIlIiOjI1NSwiRyI6MCwiQiI6MH19LCJMaW5lV2VpZ2h0IjowLjAsIkxpbmVUeXBlIjowLCJQYXJlbnRTdHlsZSI6bnVsbH0sIlBhcmVudFN0eWxlIjp7IiRyZWYiOiIxMDEifX0sIlRpdGxlU3R5bGUiOnsiJGlkIjoiMzQyIiwiRm9udFNldHRpbmdzIjp7IiRpZCI6IjM0MyIsIkZvbnRTaXplIjoxMCwiRm9udE5hbWUiOiJDYWxpYnJpIiwiSXNCb2xkIjp0cnVlLCJJc0l0YWxpYyI6ZmFsc2UsIklzVW5kZXJsaW5lZCI6ZmFsc2UsIlBhcmVudFN0eWxlIjp7IiRyZWYiOiIxMDgifX0sIkF1dG9TaXplIjowLCJGb3JlZ3JvdW5kIjp7IiRpZCI6IjM0NCIsIkNvbG9yIjp7IiRpZCI6IjM0NSIsIkEiOjI1NSwiUiI6MjEwLCJHIjo3MSwiQiI6Mzh9fSwiTWF4V2lkdGgiOjUwLjg2NzAwODIwOTIyODUxNi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zQ2IiwiTGluZUNvbG9yIjpudWxsLCJMaW5lV2VpZ2h0IjowLjAsIkxpbmVUeXBlIjowLCJQYXJlbnRTdHlsZSI6bnVsbH0sIlBhcmVudFN0eWxlIjp7IiRyZWYiOiIxMDcifX0sIkRhdGVTdHlsZSI6eyIkaWQiOiIzNDciLCJGb250U2V0dGluZ3MiOnsiJGlkIjoiMzQ4IiwiRm9udFNpemUiOjEwLCJGb250TmFtZSI6IkNhbGlicmkiLCJJc0JvbGQiOmZhbHNlLCJJc0l0YWxpYyI6ZmFsc2UsIklzVW5kZXJsaW5lZCI6ZmFsc2UsIlBhcmVudFN0eWxlIjp7IiRyZWYiOiIxMTUifX0sIkF1dG9TaXplIjowLCJGb3JlZ3JvdW5kIjp7IiRpZCI6IjM0OSIsIkNvbG9yIjp7IiRpZCI6IjM1MC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1MSIsIkxpbmVDb2xvciI6bnVsbCwiTGluZVdlaWdodCI6MC4wLCJMaW5lVHlwZSI6MCwiUGFyZW50U3R5bGUiOm51bGx9LCJQYXJlbnRTdHlsZSI6eyIkcmVmIjoiMTE0In19LCJEYXRlRm9ybWF0Ijp7IiRpZCI6IjM1MiIsIkZvcm1hdFN0cmluZyI6Ik1NTSBkIiwiU2VwYXJhdG9yIjoiLyIsIlVzZUludGVybmF0aW9uYWxEYXRlRm9ybWF0IjpmYWxzZX0sIklzVmlzaWJsZSI6dHJ1ZSwiUGFyZW50U3R5bGUiOnsiJHJlZiI6IjgwIn19LCJJbmRleCI6MCwiSWQiOiI5YWExODNkNi01ZGYyLTRiMGMtOGZlYy1kMGEwMDI0NzE1ODMiLCJUaXRsZSI6IlRhc2sgMyBIZXJlIiwiTm90ZSI6bnVsbCwiSHlwZXJsaW5rIjpudWxsLCJJc0NoYW5nZWQiOmZhbHNlLCJJc05ldyI6dHJ1ZX0seyIkaWQiOiIzNTMiLCJHcm91cE5hbWUiOm51bGwsIlN0YXJ0RGF0ZSI6IjIwMTUtMDktMDhUMDA6MDA6MDBaIiwiRW5kRGF0ZSI6IjIwMTUtMDktMzBUMjM6NTk6NTlaIiwiUGVyY2VudGFnZUNvbXBsZXRlIjpudWxsLCJTdHlsZSI6eyIkaWQiOiIzNTQiLCJTaGFwZSI6MiwiU2hhcGVUaGlja25lc3MiOjEsIkR1cmF0aW9uRm9ybWF0IjowLCJJbmNsdWRlTm9uV29ya2luZ0RheXNJbkR1cmF0aW9uIjpmYWxzZSwiUGVyY2VudGFnZUNvbXBsZXRlU3R5bGUiOnsiJGlkIjoiMzU1IiwiRm9udFNldHRpbmdzIjp7IiRpZCI6IjM1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1NyIsIkxpbmVDb2xvciI6bnVsbCwiTGluZVdlaWdodCI6MC4wLCJMaW5lVHlwZSI6MCwiUGFyZW50U3R5bGUiOm51bGx9LCJQYXJlbnRTdHlsZSI6eyIkcmVmIjoiODEifX0sIkR1cmF0aW9uU3R5bGUiOnsiJGlkIjoiMzU4IiwiRm9udFNldHRpbmdzIjp7IiRpZCI6IjM1OSIsIkZvbnRTaXplIjoxMCwiRm9udE5hbWUiOiJDYWxpYnJpIiwiSXNCb2xkIjpmYWxzZSwiSXNJdGFsaWMiOmZhbHNlLCJJc1VuZGVybGluZWQiOmZhbHNlLCJQYXJlbnRTdHlsZSI6eyIkcmVmIjoiODkifX0sIkF1dG9TaXplIjowLCJGb3JlZ3JvdW5kIjp7IiRpZCI6IjM2MCIsIkNvbG9yIjp7IiRpZCI6IjM2MSIsIkEiOjI1NSwiUiI6MTkyLCJHIjo4MCwiQiI6Nzd9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NjIiLCJMaW5lQ29sb3IiOm51bGwsIkxpbmVXZWlnaHQiOjAuMCwiTGluZVR5cGUiOjAsIlBhcmVudFN0eWxlIjpudWxsfSwiUGFyZW50U3R5bGUiOnsiJHJlZiI6Ijg4In19LCJIb3Jpem9udGFsQ29ubmVjdG9yU3R5bGUiOnsiJGlkIjoiMzYzIiwiTGluZUNvbG9yIjp7IiRyZWYiOiI5NiJ9LCJMaW5lV2VpZ2h0IjowLjAsIkxpbmVUeXBlIjowLCJQYXJlbnRTdHlsZSI6eyIkcmVmIjoiOTUifX0sIlZlcnRpY2FsQ29ubmVjdG9yU3R5bGUiOnsiJGlkIjoiMzY0IiwiTGluZUNvbG9yIjp7IiRyZWYiOiI5OSJ9LCJMaW5lV2VpZ2h0IjowLjAsIkxpbmVUeXBlIjowLCJQYXJlbnRTdHlsZSI6eyIkcmVmIjoiOTgifX0sIk1hcmdpbiI6bnVsbCwiU3RhcnREYXRlUG9zaXRpb24iOjQsIkVuZERhdGVQb3NpdGlvbiI6NCwiVGl0bGVQb3NpdGlvbiI6MywiRHVyYXRpb25Qb3NpdGlvbiI6NiwiUGVyY2VudGFnZUNvbXBsZXRlZFBvc2l0aW9uIjo2LCJTcGFjaW5nIjo1LCJJc0JlbG93VGltZWJhbmQiOnRydWUsIlBlcmNlbnRhZ2VDb21wbGV0ZVNoYXBlT3BhY2l0eSI6MzUsIlNoYXBlU3R5bGUiOnsiJGlkIjoiMzY1IiwiTWFyZ2luIjp7IiRyZWYiOiIxMDIifSwiUGFkZGluZyI6eyIkcmVmIjoiMTAzIn0sIkJhY2tncm91bmQiOnsiJGlkIjoiMzY2IiwiQ29sb3IiOnsiJGlkIjoiMzY3IiwiQSI6MjU1LCJSIjo5OCwiRyI6MTgxLCJCIjoxMjN9fSwiSXNWaXNpYmxlIjp0cnVlLCJXaWR0aCI6MC4wLCJIZWlnaHQiOjE2LjAsIkJvcmRlclN0eWxlIjp7IiRpZCI6IjM2OCIsIkxpbmVDb2xvciI6eyIkaWQiOiIzNjkiLCIkdHlwZSI6Ik5MUkUuQ29tbW9uLkRvbS5Tb2xpZENvbG9yQnJ1c2gsIE5MUkUuQ29tbW9uIiwiQ29sb3IiOnsiJGlkIjoiMzcwIiwiQSI6MjU1LCJSIjoyNTUsIkciOjAsIkIiOjB9fSwiTGluZVdlaWdodCI6MC4wLCJMaW5lVHlwZSI6MCwiUGFyZW50U3R5bGUiOm51bGx9LCJQYXJlbnRTdHlsZSI6eyIkcmVmIjoiMTAxIn19LCJUaXRsZVN0eWxlIjp7IiRpZCI6IjM3MSIsIkZvbnRTZXR0aW5ncyI6eyIkaWQiOiIzNzIiLCJGb250U2l6ZSI6MTAsIkZvbnROYW1lIjoiQ2FsaWJyaSIsIklzQm9sZCI6dHJ1ZSwiSXNJdGFsaWMiOmZhbHNlLCJJc1VuZGVybGluZWQiOmZhbHNlLCJQYXJlbnRTdHlsZSI6eyIkcmVmIjoiMTA4In19LCJBdXRvU2l6ZSI6MCwiRm9yZWdyb3VuZCI6eyIkaWQiOiIzNzMiLCJDb2xvciI6eyIkaWQiOiIzNzQiLCJBIjoyNTUsIlIiOjcyLCJHIjoxNTQsIkIiOjk3fX0sIk1heFdpZHRoIjo1MS40OTgwMzE2MTYyMTA5MzgsIk1heEhlaWdodCI6IkluZmluaXR5IiwiU21hcnRGb3JlZ3JvdW5kSXNBY3RpdmUiOmZhbHNlLCJIb3Jpem9udGFsQWxpZ25tZW50IjoyLCJWZXJ0aWNhbEFsaWdubWVudCI6MCwiU21hcnRGb3JlZ3JvdW5kIjpudWxsLCJNYXJnaW4iOnsiJHJlZiI6IjExMSJ9LCJQYWRkaW5nIjp7IiRyZWYiOiIxMTIifSwiQmFja2dyb3VuZCI6eyIkcmVmIjoiMTEzIn0sIklzVmlzaWJsZSI6dHJ1ZSwiV2lkdGgiOjAuMCwiSGVpZ2h0IjowLjAsIkJvcmRlclN0eWxlIjp7IiRpZCI6IjM3NSIsIkxpbmVDb2xvciI6bnVsbCwiTGluZVdlaWdodCI6MC4wLCJMaW5lVHlwZSI6MCwiUGFyZW50U3R5bGUiOm51bGx9LCJQYXJlbnRTdHlsZSI6eyIkcmVmIjoiMTA3In19LCJEYXRlU3R5bGUiOnsiJGlkIjoiMzc2IiwiRm9udFNldHRpbmdzIjp7IiRpZCI6IjM3NyIsIkZvbnRTaXplIjoxMCwiRm9udE5hbWUiOiJDYWxpYnJpIiwiSXNCb2xkIjpmYWxzZSwiSXNJdGFsaWMiOmZhbHNlLCJJc1VuZGVybGluZWQiOmZhbHNlLCJQYXJlbnRTdHlsZSI6eyIkcmVmIjoiMTE1In19LCJBdXRvU2l6ZSI6MCwiRm9yZWdyb3VuZCI6eyIkaWQiOiIzNzgiLCJDb2xvciI6eyIkaWQiOiIzNzkiLCJBIjoyNTUsIlIiOjEyNywiRyI6MTI3LCJCIjoxMjd9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zODAiLCJMaW5lQ29sb3IiOm51bGwsIkxpbmVXZWlnaHQiOjAuMCwiTGluZVR5cGUiOjAsIlBhcmVudFN0eWxlIjpudWxsfSwiUGFyZW50U3R5bGUiOnsiJHJlZiI6IjExNCJ9fSwiRGF0ZUZvcm1hdCI6eyIkaWQiOiIzODEiLCJGb3JtYXRTdHJpbmciOiJNTU0gZCIsIlNlcGFyYXRvciI6Ii8iLCJVc2VJbnRlcm5hdGlvbmFsRGF0ZUZvcm1hdCI6ZmFsc2V9LCJJc1Zpc2libGUiOnRydWUsIlBhcmVudFN0eWxlIjp7IiRyZWYiOiI4MCJ9fSwiSW5kZXgiOjAsIklkIjoiMDZhNmEyMDAtMjFlYS00YWNkLWFjMjAtYjQxZjdiMzdiMGRkIiwiVGl0bGUiOiJUYXNrIDQgSGVyZSIsIk5vdGUiOm51bGwsIkh5cGVybGluayI6bnVsbCwiSXNDaGFuZ2VkIjpmYWxzZSwiSXNOZXciOnRydWV9LHsiJGlkIjoiMzgyIiwiR3JvdXBOYW1lIjpudWxsLCJTdGFydERhdGUiOiIyMDE1LTEwLTA0VDAwOjAwOjAwWiIsIkVuZERhdGUiOiIyMDE1LTExLTA3VDIzOjU5OjU5WiIsIlBlcmNlbnRhZ2VDb21wbGV0ZSI6bnVsbCwiU3R5bGUiOnsiJGlkIjoiMzgzIiwiU2hhcGUiOjIsIlNoYXBlVGhpY2tuZXNzIjoxLCJEdXJhdGlvbkZvcm1hdCI6MCwiSW5jbHVkZU5vbldvcmtpbmdEYXlzSW5EdXJhdGlvbiI6ZmFsc2UsIlBlcmNlbnRhZ2VDb21wbGV0ZVN0eWxlIjp7IiRpZCI6IjM4NCIsIkZvbnRTZXR0aW5ncyI6eyIkaWQiOiIzODU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zODYiLCJMaW5lQ29sb3IiOm51bGwsIkxpbmVXZWlnaHQiOjAuMCwiTGluZVR5cGUiOjAsIlBhcmVudFN0eWxlIjpudWxsfSwiUGFyZW50U3R5bGUiOnsiJHJlZiI6IjgxIn19LCJEdXJhdGlvblN0eWxlIjp7IiRpZCI6IjM4NyIsIkZvbnRTZXR0aW5ncyI6eyIkaWQiOiIzODgiLCJGb250U2l6ZSI6MTAsIkZvbnROYW1lIjoiQ2FsaWJyaSIsIklzQm9sZCI6ZmFsc2UsIklzSXRhbGljIjpmYWxzZSwiSXNVbmRlcmxpbmVkIjpmYWxzZSwiUGFyZW50U3R5bGUiOnsiJHJlZiI6Ijg5In19LCJBdXRvU2l6ZSI6MCwiRm9yZWdyb3VuZCI6eyIkaWQiOiIzODkiLCJDb2xvciI6eyIkaWQiOiIzOTAiLCJBIjoyNTUsIlIiOjE5MiwiRyI6ODAsIkIiOjc3fX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zkxIiwiTGluZUNvbG9yIjpudWxsLCJMaW5lV2VpZ2h0IjowLjAsIkxpbmVUeXBlIjowLCJQYXJlbnRTdHlsZSI6bnVsbH0sIlBhcmVudFN0eWxlIjp7IiRyZWYiOiI4OCJ9fSwiSG9yaXpvbnRhbENvbm5lY3RvclN0eWxlIjp7IiRpZCI6IjM5MiIsIkxpbmVDb2xvciI6eyIkcmVmIjoiOTYifSwiTGluZVdlaWdodCI6MC4wLCJMaW5lVHlwZSI6MCwiUGFyZW50U3R5bGUiOnsiJHJlZiI6Ijk1In19LCJWZXJ0aWNhbENvbm5lY3RvclN0eWxlIjp7IiRpZCI6IjM5MyIsIkxpbmVDb2xvciI6eyIkcmVmIjoiOTkifSwiTGluZVdlaWdodCI6MC4wLCJMaW5lVHlwZSI6MCwiUGFyZW50U3R5bGUiOnsiJHJlZiI6Ijk4In19LCJNYXJnaW4iOm51bGwsIlN0YXJ0RGF0ZVBvc2l0aW9uIjo0LCJFbmREYXRlUG9zaXRpb24iOjQsIlRpdGxlUG9zaXRpb24iOjMsIkR1cmF0aW9uUG9zaXRpb24iOjYsIlBlcmNlbnRhZ2VDb21wbGV0ZWRQb3NpdGlvbiI6NiwiU3BhY2luZyI6NSwiSXNCZWxvd1RpbWViYW5kIjp0cnVlLCJQZXJjZW50YWdlQ29tcGxldGVTaGFwZU9wYWNpdHkiOjM1LCJTaGFwZVN0eWxlIjp7IiRpZCI6IjM5NCIsIk1hcmdpbiI6eyIkcmVmIjoiMTAyIn0sIlBhZGRpbmciOnsiJHJlZiI6IjEwMyJ9LCJCYWNrZ3JvdW5kIjp7IiRpZCI6IjM5NSIsIkNvbG9yIjp7IiRpZCI6IjM5NiIsIkEiOjI1NSwiUiI6OTgsIkciOjE4MSwiQiI6MTIzfX0sIklzVmlzaWJsZSI6dHJ1ZSwiV2lkdGgiOjAuMCwiSGVpZ2h0IjoxNi4wLCJCb3JkZXJTdHlsZSI6eyIkaWQiOiIzOTciLCJMaW5lQ29sb3IiOnsiJGlkIjoiMzk4IiwiJHR5cGUiOiJOTFJFLkNvbW1vbi5Eb20uU29saWRDb2xvckJydXNoLCBOTFJFLkNvbW1vbiIsIkNvbG9yIjp7IiRpZCI6IjM5OSIsIkEiOjI1NSwiUiI6MjU1LCJHIjowLCJCIjowfX0sIkxpbmVXZWlnaHQiOjAuMCwiTGluZVR5cGUiOjAsIlBhcmVudFN0eWxlIjpudWxsfSwiUGFyZW50U3R5bGUiOnsiJHJlZiI6IjEwMSJ9fSwiVGl0bGVTdHlsZSI6eyIkaWQiOiI0MDAiLCJGb250U2V0dGluZ3MiOnsiJGlkIjoiNDAxIiwiRm9udFNpemUiOjEwLCJGb250TmFtZSI6IkNhbGlicmkiLCJJc0JvbGQiOnRydWUsIklzSXRhbGljIjpmYWxzZSwiSXNVbmRlcmxpbmVkIjpmYWxzZSwiUGFyZW50U3R5bGUiOnsiJHJlZiI6IjEwOCJ9fSwiQXV0b1NpemUiOjAsIkZvcmVncm91bmQiOnsiJGlkIjoiNDAyIiwiQ29sb3IiOnsiJGlkIjoiNDAzIiwiQSI6MjU1LCJSIjo3MiwiRyI6MTU0LCJCIjo5N319LCJNYXhXaWR0aCI6NTEuMTE5NDQ5NjE1NDc4NTE2LCJNYXhIZWlnaHQiOiJJbmZpbml0eSIsIlNtYXJ0Rm9yZWdyb3VuZElzQWN0aXZlIjpmYWxzZSwiSG9yaXpvbnRhbEFsaWdubWVudCI6MiwiVmVydGljYWxBbGlnbm1lbnQiOjAsIlNtYXJ0Rm9yZWdyb3VuZCI6bnVsbCwiTWFyZ2luIjp7IiRyZWYiOiIxMTEifSwiUGFkZGluZyI6eyIkcmVmIjoiMTEyIn0sIkJhY2tncm91bmQiOnsiJHJlZiI6IjExMyJ9LCJJc1Zpc2libGUiOnRydWUsIldpZHRoIjowLjAsIkhlaWdodCI6MC4wLCJCb3JkZXJTdHlsZSI6eyIkaWQiOiI0MDQiLCJMaW5lQ29sb3IiOm51bGwsIkxpbmVXZWlnaHQiOjAuMCwiTGluZVR5cGUiOjAsIlBhcmVudFN0eWxlIjpudWxsfSwiUGFyZW50U3R5bGUiOnsiJHJlZiI6IjEwNyJ9fSwiRGF0ZVN0eWxlIjp7IiRpZCI6IjQwNSIsIkZvbnRTZXR0aW5ncyI6eyIkaWQiOiI0MDYiLCJGb250U2l6ZSI6MTAsIkZvbnROYW1lIjoiQ2FsaWJyaSIsIklzQm9sZCI6ZmFsc2UsIklzSXRhbGljIjpmYWxzZSwiSXNVbmRlcmxpbmVkIjpmYWxzZSwiUGFyZW50U3R5bGUiOnsiJHJlZiI6IjExNSJ9fSwiQXV0b1NpemUiOjAsIkZvcmVncm91bmQiOnsiJGlkIjoiNDA3IiwiQ29sb3IiOnsiJGlkIjoiNDA4IiwiQSI6MjU1LCJSIjoxMjcsIkciOjEyNywiQiI6MTI3fX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NDA5IiwiTGluZUNvbG9yIjpudWxsLCJMaW5lV2VpZ2h0IjowLjAsIkxpbmVUeXBlIjowLCJQYXJlbnRTdHlsZSI6bnVsbH0sIlBhcmVudFN0eWxlIjp7IiRyZWYiOiIxMTQifX0sIkRhdGVGb3JtYXQiOnsiJGlkIjoiNDEwIiwiRm9ybWF0U3RyaW5nIjoiTU1NIGQiLCJTZXBhcmF0b3IiOiIvIiwiVXNlSW50ZXJuYXRpb25hbERhdGVGb3JtYXQiOmZhbHNlfSwiSXNWaXNpYmxlIjp0cnVlLCJQYXJlbnRTdHlsZSI6eyIkcmVmIjoiODAifX0sIkluZGV4IjowLCJJZCI6ImU2ZjVjOTE4LWJkZDYtNDlhMS1hYzkxLTljZjIyNDY4YTIzYiIsIlRpdGxlIjoiVGFzayA1IEhlcmUiLCJOb3RlIjpudWxsLCJIeXBlcmxpbmsiOm51bGwsIklzQ2hhbmdlZCI6ZmFsc2UsIklzTmV3Ijp0cnVlfV0sIlNldHRpbmdzIjp7IiRpZCI6IjQxMSIsIkltcGFPcHRpb25zIjpudWxsLCJVc2VDb21wcmVzc2lvbiI6ZmFsc2UsIkNvbXByZXNpb25QZXJjZW50YWdlIjo1MC4wLCJJbmFjdGl2ZUludGVydmFsV2lkdGhUaHJlc2hvbGQiOjMwLjAsIkluYWN0aXZlSW50ZXJ2YWxXaWR0aCI6MS4wLCJTcGxpdFRhc2tzIjpmYWxzZSwiVXNlQ2x1c3RlciI6ZmFsc2UsIkVwc2lsb24iOjAuMCwiTWluUG9pbnRzVG9Gb3JtQUNsdXN0ZXIiOjIsIkdlbmVyYXRlSW52aXNpYmxlU2hhcGVzIjp0cnVlLCJTbWFydFRpbWVsaW5lVGFza1BlcmNlbnRhZ2VGaXQiOmZhbHNlfSwiSXNOZXciOnRydWV9"/>
  <p:tag name="__MASTER" val="__part_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2171</TotalTime>
  <Words>1259</Words>
  <Application>Microsoft Office PowerPoint</Application>
  <PresentationFormat>On-screen Show (4:3)</PresentationFormat>
  <Paragraphs>549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Light</vt:lpstr>
      <vt:lpstr>Candara</vt:lpstr>
      <vt:lpstr>Corbel</vt:lpstr>
      <vt:lpstr>Times New Roman</vt:lpstr>
      <vt:lpstr>Tw Cen MT</vt:lpstr>
      <vt:lpstr>Wingdings</vt:lpstr>
      <vt:lpstr>Wingdings 2</vt:lpstr>
      <vt:lpstr>Median</vt:lpstr>
      <vt:lpstr>Office Theme</vt:lpstr>
      <vt:lpstr>Earth Observations in Support of Global  Water Quality Monitoring</vt:lpstr>
      <vt:lpstr>Earth Observations in Support of Global Water Quality Monitoring</vt:lpstr>
      <vt:lpstr>Earth Observations in Support of Global Water Quality Monitoring</vt:lpstr>
      <vt:lpstr>PowerPoint Presentation</vt:lpstr>
      <vt:lpstr>PowerPoint Presentation</vt:lpstr>
      <vt:lpstr>PowerPoint Presentation</vt:lpstr>
      <vt:lpstr>Earth Observations in Support of Global Water Quality Monitoring</vt:lpstr>
      <vt:lpstr>Earth Observations in Support of Global Water Quality Monitoring</vt:lpstr>
      <vt:lpstr>Earth Observations in Support of Global Water Quality Monitoring</vt:lpstr>
      <vt:lpstr>Earth Observations in Support of Global Water Quality Monitoring</vt:lpstr>
      <vt:lpstr>Earth Observations in Support of Global Water Quality Monitoring</vt:lpstr>
      <vt:lpstr>PowerPoint Presentation</vt:lpstr>
      <vt:lpstr>PowerPoint Presentation</vt:lpstr>
      <vt:lpstr>PowerPoint Presentation</vt:lpstr>
      <vt:lpstr>Chapter 4 Linkages Between Data Providers and End Users</vt:lpstr>
      <vt:lpstr>Earth Observations in Support of Global Water Quality Monitoring</vt:lpstr>
      <vt:lpstr>Chapter 5 Measures from Satellites</vt:lpstr>
      <vt:lpstr> Chapter 6  Sensors </vt:lpstr>
      <vt:lpstr>Earth Observations in Support of Global Water Quality Monitoring</vt:lpstr>
      <vt:lpstr>Chapter 7 Coastal and Inland Water Quality Observing System Assets and Supporting Infrastructure </vt:lpstr>
      <vt:lpstr>Chapter 8 Ground and User Segment</vt:lpstr>
      <vt:lpstr>Chapter 9 New Concepts (Virtual Laboratory)</vt:lpstr>
      <vt:lpstr>Chapter 10  Data Exploitation Programs and User Support</vt:lpstr>
      <vt:lpstr>PowerPoint Presentation</vt:lpstr>
      <vt:lpstr>GEO Water Quality Community of Practice</vt:lpstr>
    </vt:vector>
  </TitlesOfParts>
  <Company>Wisconsin DNR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LAMP Staff Meeting</dc:title>
  <dc:creator>Axness, Kendra A</dc:creator>
  <cp:lastModifiedBy>steve greb</cp:lastModifiedBy>
  <cp:revision>35</cp:revision>
  <cp:lastPrinted>2015-02-24T14:19:00Z</cp:lastPrinted>
  <dcterms:created xsi:type="dcterms:W3CDTF">2015-02-23T20:10:28Z</dcterms:created>
  <dcterms:modified xsi:type="dcterms:W3CDTF">2016-03-01T20:40:24Z</dcterms:modified>
</cp:coreProperties>
</file>